
<file path=[Content_Types].xml><?xml version="1.0" encoding="utf-8"?>
<Types xmlns="http://schemas.openxmlformats.org/package/2006/content-types">
  <Default Extension="png" ContentType="image/png"/>
  <Default Extension="tiff" ContentType="image/tiff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2" r:id="rId3"/>
    <p:sldId id="257" r:id="rId4"/>
    <p:sldId id="258" r:id="rId5"/>
    <p:sldId id="259" r:id="rId6"/>
  </p:sldIdLst>
  <p:sldSz cx="9144000" cy="6858000" type="screen4x3"/>
  <p:notesSz cx="6858000" cy="9144000"/>
  <p:custDataLst>
    <p:tags r:id="rId10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6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gs" Target="tags/tag40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image" Target="../media/image3.png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image" Target="../media/image2.tiff"/><Relationship Id="rId3" Type="http://schemas.openxmlformats.org/officeDocument/2006/relationships/tags" Target="../tags/tag2.xml"/><Relationship Id="rId2" Type="http://schemas.openxmlformats.org/officeDocument/2006/relationships/image" Target="../media/image1.png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16.xml"/><Relationship Id="rId7" Type="http://schemas.openxmlformats.org/officeDocument/2006/relationships/image" Target="../media/image4.jpeg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18.xml"/><Relationship Id="rId11" Type="http://schemas.openxmlformats.org/officeDocument/2006/relationships/image" Target="../media/image6.png"/><Relationship Id="rId10" Type="http://schemas.openxmlformats.org/officeDocument/2006/relationships/tags" Target="../tags/tag17.xml"/><Relationship Id="rId1" Type="http://schemas.openxmlformats.org/officeDocument/2006/relationships/tags" Target="../tags/tag10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image" Target="../media/image8.png"/><Relationship Id="rId7" Type="http://schemas.openxmlformats.org/officeDocument/2006/relationships/tags" Target="../tags/tag24.xml"/><Relationship Id="rId6" Type="http://schemas.openxmlformats.org/officeDocument/2006/relationships/image" Target="../media/image7.png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8" Type="http://schemas.openxmlformats.org/officeDocument/2006/relationships/slideLayout" Target="../slideLayouts/slideLayout7.xml"/><Relationship Id="rId17" Type="http://schemas.openxmlformats.org/officeDocument/2006/relationships/tags" Target="../tags/tag31.xml"/><Relationship Id="rId16" Type="http://schemas.openxmlformats.org/officeDocument/2006/relationships/tags" Target="../tags/tag30.xml"/><Relationship Id="rId15" Type="http://schemas.openxmlformats.org/officeDocument/2006/relationships/tags" Target="../tags/tag29.xml"/><Relationship Id="rId14" Type="http://schemas.openxmlformats.org/officeDocument/2006/relationships/tags" Target="../tags/tag28.xml"/><Relationship Id="rId13" Type="http://schemas.openxmlformats.org/officeDocument/2006/relationships/tags" Target="../tags/tag27.xml"/><Relationship Id="rId12" Type="http://schemas.openxmlformats.org/officeDocument/2006/relationships/image" Target="../media/image10.png"/><Relationship Id="rId11" Type="http://schemas.openxmlformats.org/officeDocument/2006/relationships/tags" Target="../tags/tag26.xml"/><Relationship Id="rId10" Type="http://schemas.openxmlformats.org/officeDocument/2006/relationships/image" Target="../media/image9.png"/><Relationship Id="rId1" Type="http://schemas.openxmlformats.org/officeDocument/2006/relationships/tags" Target="../tags/tag19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image" Target="../media/image13.png"/><Relationship Id="rId7" Type="http://schemas.openxmlformats.org/officeDocument/2006/relationships/tags" Target="../tags/tag36.xml"/><Relationship Id="rId6" Type="http://schemas.openxmlformats.org/officeDocument/2006/relationships/image" Target="../media/image12.png"/><Relationship Id="rId5" Type="http://schemas.openxmlformats.org/officeDocument/2006/relationships/tags" Target="../tags/tag35.xml"/><Relationship Id="rId4" Type="http://schemas.openxmlformats.org/officeDocument/2006/relationships/image" Target="../media/image11.png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39.xml"/><Relationship Id="rId12" Type="http://schemas.openxmlformats.org/officeDocument/2006/relationships/image" Target="../media/image15.png"/><Relationship Id="rId11" Type="http://schemas.openxmlformats.org/officeDocument/2006/relationships/tags" Target="../tags/tag38.xml"/><Relationship Id="rId10" Type="http://schemas.openxmlformats.org/officeDocument/2006/relationships/image" Target="../media/image14.png"/><Relationship Id="rId1" Type="http://schemas.openxmlformats.org/officeDocument/2006/relationships/tags" Target="../tags/tag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273844" y="1764030"/>
            <a:ext cx="8574405" cy="2653665"/>
          </a:xfrm>
          <a:prstGeom prst="rect">
            <a:avLst/>
          </a:prstGeom>
          <a:ln>
            <a:solidFill>
              <a:srgbClr val="FFFFFF">
                <a:lumMod val="75000"/>
              </a:srgbClr>
            </a:solidFill>
          </a:ln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385888" y="857250"/>
            <a:ext cx="6372225" cy="982325"/>
          </a:xfrm>
          <a:prstGeom prst="rect">
            <a:avLst/>
          </a:prstGeom>
        </p:spPr>
      </p:pic>
      <p:sp>
        <p:nvSpPr>
          <p:cNvPr id="6" name="文本 Rectangle 960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1643907" y="5297260"/>
            <a:ext cx="5856185" cy="541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7500" tIns="35100" rIns="67500" bIns="35100" numCol="1" anchor="t" anchorCtr="0" compatLnSpc="1">
            <a:normAutofit fontScale="90000"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</a:defRPr>
            </a:lvl9pPr>
          </a:lstStyle>
          <a:p>
            <a:pPr lvl="0" algn="ctr">
              <a:lnSpc>
                <a:spcPct val="150000"/>
              </a:lnSpc>
            </a:pPr>
            <a:r>
              <a:rPr lang="zh-CN" altLang="en-US" sz="1200" spc="300" dirty="0">
                <a:solidFill>
                  <a:srgbClr val="2E3031"/>
                </a:solidFill>
                <a:latin typeface="Arial" panose="020B0604020202020204" pitchFamily="34" charset="0"/>
                <a:ea typeface="微软雅黑" panose="020B0503020204020204" charset="-122"/>
              </a:rPr>
              <a:t>年轻、个性、创造。免费更全面，纯净更深入。协作办公，智慧校园。</a:t>
            </a:r>
            <a:endParaRPr lang="zh-CN" altLang="en-US" sz="1200" spc="300" dirty="0">
              <a:solidFill>
                <a:srgbClr val="2E303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7" name="文本 文本框 4627"/>
          <p:cNvSpPr txBox="1"/>
          <p:nvPr>
            <p:custDataLst>
              <p:tags r:id="rId6"/>
            </p:custDataLst>
          </p:nvPr>
        </p:nvSpPr>
        <p:spPr>
          <a:xfrm>
            <a:off x="1643907" y="4683227"/>
            <a:ext cx="5856185" cy="541639"/>
          </a:xfrm>
          <a:prstGeom prst="rect">
            <a:avLst/>
          </a:prstGeom>
          <a:noFill/>
        </p:spPr>
        <p:txBody>
          <a:bodyPr wrap="square" lIns="67500" tIns="35100" rIns="67500" bIns="35100" rtlCol="0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GB" altLang="zh-CN" sz="3000" b="1" spc="140" dirty="0">
                <a:solidFill>
                  <a:srgbClr val="2E3031"/>
                </a:solidFill>
                <a:latin typeface="微软雅黑" panose="020B0503020204020204" charset="-122"/>
                <a:ea typeface="微软雅黑" panose="020B0503020204020204" charset="-122"/>
              </a:rPr>
              <a:t>WPS Office 教育版</a:t>
            </a:r>
            <a:endParaRPr lang="en-GB" altLang="zh-CN" sz="3000" b="1" spc="140" dirty="0">
              <a:solidFill>
                <a:srgbClr val="2E303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/>
          <a:stretch>
            <a:fillRect/>
          </a:stretch>
        </p:blipFill>
        <p:spPr>
          <a:xfrm>
            <a:off x="2505551" y="1047274"/>
            <a:ext cx="2064544" cy="2064544"/>
          </a:xfrm>
          <a:prstGeom prst="ellipse">
            <a:avLst/>
          </a:prstGeom>
          <a:ln>
            <a:solidFill>
              <a:srgbClr val="FFFFFF">
                <a:lumMod val="85000"/>
              </a:srgbClr>
            </a:solidFill>
          </a:ln>
        </p:spPr>
      </p:pic>
      <p:sp>
        <p:nvSpPr>
          <p:cNvPr id="18" name="椭圆 17"/>
          <p:cNvSpPr/>
          <p:nvPr>
            <p:custDataLst>
              <p:tags r:id="rId9"/>
            </p:custDataLst>
          </p:nvPr>
        </p:nvSpPr>
        <p:spPr>
          <a:xfrm>
            <a:off x="2499836" y="1038701"/>
            <a:ext cx="2075974" cy="2075974"/>
          </a:xfrm>
          <a:prstGeom prst="ellipse">
            <a:avLst/>
          </a:prstGeom>
          <a:gradFill flip="none" rotWithShape="1">
            <a:gsLst>
              <a:gs pos="69000">
                <a:srgbClr val="303030">
                  <a:lumMod val="40000"/>
                  <a:lumOff val="60000"/>
                  <a:alpha val="0"/>
                </a:srgbClr>
              </a:gs>
              <a:gs pos="91000">
                <a:srgbClr val="71A2B0">
                  <a:alpha val="36863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rgbClr val="1D6DC2">
              <a:shade val="50000"/>
            </a:srgbClr>
          </a:lnRef>
          <a:fillRef idx="1">
            <a:srgbClr val="1D6DC2"/>
          </a:fillRef>
          <a:effectRef idx="0">
            <a:srgbClr val="1D6DC2"/>
          </a:effectRef>
          <a:fontRef idx="minor">
            <a:srgbClr val="FFFFFF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 dirty="0"/>
          </a:p>
        </p:txBody>
      </p:sp>
      <p:sp>
        <p:nvSpPr>
          <p:cNvPr id="19" name="椭圆 18"/>
          <p:cNvSpPr/>
          <p:nvPr>
            <p:custDataLst>
              <p:tags r:id="rId10"/>
            </p:custDataLst>
          </p:nvPr>
        </p:nvSpPr>
        <p:spPr>
          <a:xfrm>
            <a:off x="2924175" y="1071563"/>
            <a:ext cx="1227773" cy="890111"/>
          </a:xfrm>
          <a:prstGeom prst="ellipse">
            <a:avLst/>
          </a:prstGeom>
          <a:gradFill>
            <a:gsLst>
              <a:gs pos="0">
                <a:srgbClr val="FFFFFF">
                  <a:lumMod val="95000"/>
                </a:srgbClr>
              </a:gs>
              <a:gs pos="100000">
                <a:srgbClr val="FFFFFF">
                  <a:lumMod val="95000"/>
                  <a:alpha val="26000"/>
                </a:srgbClr>
              </a:gs>
              <a:gs pos="85000">
                <a:srgbClr val="F2F2F2">
                  <a:alpha val="18000"/>
                </a:srgbClr>
              </a:gs>
              <a:gs pos="54000">
                <a:srgbClr val="FFFFFF">
                  <a:lumMod val="95000"/>
                  <a:alpha val="10000"/>
                </a:srgbClr>
              </a:gs>
            </a:gsLst>
            <a:lin ang="5400000" scaled="0"/>
          </a:gradFill>
          <a:ln>
            <a:noFill/>
          </a:ln>
          <a:effectLst>
            <a:softEdge rad="0"/>
          </a:effectLst>
        </p:spPr>
        <p:style>
          <a:lnRef idx="2">
            <a:srgbClr val="1D6DC2">
              <a:shade val="50000"/>
            </a:srgbClr>
          </a:lnRef>
          <a:fillRef idx="1">
            <a:srgbClr val="1D6DC2"/>
          </a:fillRef>
          <a:effectRef idx="0">
            <a:srgbClr val="1D6DC2"/>
          </a:effectRef>
          <a:fontRef idx="minor">
            <a:srgbClr val="FFFFFF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0" name="椭圆 19"/>
          <p:cNvSpPr/>
          <p:nvPr>
            <p:custDataLst>
              <p:tags r:id="rId11"/>
            </p:custDataLst>
          </p:nvPr>
        </p:nvSpPr>
        <p:spPr>
          <a:xfrm>
            <a:off x="2484120" y="1029176"/>
            <a:ext cx="2101691" cy="2101691"/>
          </a:xfrm>
          <a:prstGeom prst="ellipse">
            <a:avLst/>
          </a:prstGeom>
          <a:noFill/>
          <a:ln w="50800">
            <a:noFill/>
          </a:ln>
        </p:spPr>
        <p:style>
          <a:lnRef idx="2">
            <a:srgbClr val="1D6DC2">
              <a:shade val="50000"/>
            </a:srgbClr>
          </a:lnRef>
          <a:fillRef idx="1">
            <a:srgbClr val="1D6DC2"/>
          </a:fillRef>
          <a:effectRef idx="0">
            <a:srgbClr val="1D6DC2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kumimoji="1" lang="zh-CN" altLang="en-US" sz="1350" dirty="0"/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文本框 15"/>
          <p:cNvSpPr txBox="1"/>
          <p:nvPr>
            <p:custDataLst>
              <p:tags r:id="rId1"/>
            </p:custDataLst>
          </p:nvPr>
        </p:nvSpPr>
        <p:spPr>
          <a:xfrm>
            <a:off x="1465499" y="1947395"/>
            <a:ext cx="2630288" cy="838489"/>
          </a:xfrm>
          <a:prstGeom prst="rect">
            <a:avLst/>
          </a:prstGeom>
          <a:noFill/>
          <a:ln>
            <a:noFill/>
          </a:ln>
        </p:spPr>
        <p:txBody>
          <a:bodyPr wrap="square" lIns="76200" tIns="28575" rIns="47625" bIns="28575" rtlCol="0" anchor="b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fontAlgn="auto">
              <a:lnSpc>
                <a:spcPct val="100000"/>
              </a:lnSpc>
            </a:pPr>
            <a:r>
              <a:rPr lang="zh-CN" altLang="en-US" sz="2400" b="1" spc="300" dirty="0">
                <a:solidFill>
                  <a:srgbClr val="000000">
                    <a:lumMod val="75000"/>
                    <a:lumOff val="25000"/>
                  </a:srgb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单击此处</a:t>
            </a:r>
            <a:endParaRPr lang="zh-CN" altLang="en-US" sz="2400" b="1" spc="300" dirty="0">
              <a:solidFill>
                <a:srgbClr val="000000">
                  <a:lumMod val="75000"/>
                  <a:lumOff val="25000"/>
                </a:srgbClr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  <a:p>
            <a:pPr fontAlgn="auto">
              <a:lnSpc>
                <a:spcPct val="100000"/>
              </a:lnSpc>
            </a:pPr>
            <a:r>
              <a:rPr lang="zh-CN" altLang="en-US" sz="2400" b="1" spc="300" dirty="0">
                <a:solidFill>
                  <a:srgbClr val="000000">
                    <a:lumMod val="75000"/>
                    <a:lumOff val="25000"/>
                  </a:srgb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添加标题内容</a:t>
            </a:r>
            <a:endParaRPr lang="zh-CN" altLang="en-US" sz="2400" b="1" spc="300" dirty="0">
              <a:solidFill>
                <a:srgbClr val="000000">
                  <a:lumMod val="75000"/>
                  <a:lumOff val="25000"/>
                </a:srgbClr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1465499" y="3096576"/>
            <a:ext cx="2706186" cy="652024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anose="020B0503020204020204" charset="-122"/>
              </a:rPr>
              <a:t>单击此处添加文本具体内容，简明扼要的阐述您的观点。</a:t>
            </a:r>
            <a:endParaRPr lang="zh-CN" altLang="en-US" sz="1200" spc="150" dirty="0">
              <a:solidFill>
                <a:srgbClr val="000000">
                  <a:lumMod val="50000"/>
                  <a:lumOff val="50000"/>
                </a:srgbClr>
              </a:solidFill>
              <a:latin typeface="微软雅黑" panose="020B0503020204020204" charset="-122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1549278" y="2778318"/>
            <a:ext cx="1971000" cy="34289"/>
          </a:xfrm>
          <a:prstGeom prst="rect">
            <a:avLst/>
          </a:prstGeom>
          <a:solidFill>
            <a:srgbClr val="1E6BC5"/>
          </a:solidFill>
          <a:ln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矩形 15"/>
          <p:cNvSpPr/>
          <p:nvPr>
            <p:custDataLst>
              <p:tags r:id="rId4"/>
            </p:custDataLst>
          </p:nvPr>
        </p:nvSpPr>
        <p:spPr>
          <a:xfrm>
            <a:off x="1549278" y="1972066"/>
            <a:ext cx="1971000" cy="34289"/>
          </a:xfrm>
          <a:prstGeom prst="rect">
            <a:avLst/>
          </a:prstGeom>
          <a:solidFill>
            <a:srgbClr val="1E6BC5"/>
          </a:solidFill>
          <a:ln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文本框 16"/>
          <p:cNvSpPr txBox="1"/>
          <p:nvPr>
            <p:custDataLst>
              <p:tags r:id="rId5"/>
            </p:custDataLst>
          </p:nvPr>
        </p:nvSpPr>
        <p:spPr>
          <a:xfrm>
            <a:off x="1465499" y="3825464"/>
            <a:ext cx="2706186" cy="125659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anose="020B0503020204020204" charset="-122"/>
              </a:rPr>
              <a:t>单击此处添加文本具体内容，简明扼要的阐述您的观点。根据需要可酌情增减文字，以便观者准确的理解您传达的思想。</a:t>
            </a:r>
            <a:endParaRPr lang="zh-CN" altLang="en-US" sz="1200" spc="150" dirty="0">
              <a:solidFill>
                <a:srgbClr val="000000">
                  <a:lumMod val="50000"/>
                  <a:lumOff val="50000"/>
                </a:srgbClr>
              </a:solidFill>
              <a:latin typeface="微软雅黑" panose="020B0503020204020204" charset="-122"/>
            </a:endParaRPr>
          </a:p>
        </p:txBody>
      </p:sp>
      <p:pic>
        <p:nvPicPr>
          <p:cNvPr id="4" name="PA-图片 3" descr="C:\Users\2GGTFQ2\Desktop\tuwen(1)\图片\169\scooter-10-a.jpgscooter-10-a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/>
          <a:stretch>
            <a:fillRect/>
          </a:stretch>
        </p:blipFill>
        <p:spPr>
          <a:xfrm>
            <a:off x="5167855" y="852656"/>
            <a:ext cx="2844641" cy="1600213"/>
          </a:xfrm>
          <a:prstGeom prst="rect">
            <a:avLst/>
          </a:prstGeom>
        </p:spPr>
      </p:pic>
      <p:pic>
        <p:nvPicPr>
          <p:cNvPr id="2" name="PA-图片 4" descr="C:\Users\2GGTFQ2\Desktop\tuwen(1)\图片\169\scooter-11-1442.jpgscooter-11-1442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/>
          <a:stretch>
            <a:fillRect/>
          </a:stretch>
        </p:blipFill>
        <p:spPr>
          <a:xfrm>
            <a:off x="5167416" y="2624538"/>
            <a:ext cx="2842343" cy="1599724"/>
          </a:xfrm>
          <a:prstGeom prst="rect">
            <a:avLst/>
          </a:prstGeom>
        </p:spPr>
      </p:pic>
      <p:pic>
        <p:nvPicPr>
          <p:cNvPr id="6" name="PA-图片 6" descr="C:\Users\2GGTFQ2\Desktop\tuwen(1)\图片\169\scooter-10-c.jpgscooter-10-c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rcRect/>
          <a:stretch>
            <a:fillRect/>
          </a:stretch>
        </p:blipFill>
        <p:spPr>
          <a:xfrm>
            <a:off x="5167966" y="4400963"/>
            <a:ext cx="2844165" cy="1599724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-0.00017364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4444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-0.00025129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-9.50849e-05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00015975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4537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.00019922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4000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fltVal val="1.62208"/>
                                          </p:val>
                                        </p:tav>
                                        <p:tav tm="55000">
                                          <p:val>
                                            <p:fltVal val="1.62208"/>
                                          </p:val>
                                        </p:tav>
                                        <p:tav tm="60000">
                                          <p:val>
                                            <p:fltVal val="0.72071"/>
                                          </p:val>
                                        </p:tav>
                                        <p:tav tm="100000">
                                          <p:val>
                                            <p:fltVal val="0.7207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40000">
                                          <p:val>
                                            <p:fltVal val="1.31102"/>
                                          </p:val>
                                        </p:tav>
                                        <p:tav tm="50000">
                                          <p:val>
                                            <p:fltVal val="1.31102"/>
                                          </p:val>
                                        </p:tav>
                                        <p:tav tm="55000">
                                          <p:val>
                                            <p:fltVal val="-0.311114"/>
                                          </p:val>
                                        </p:tav>
                                        <p:tav tm="60000">
                                          <p:val>
                                            <p:fltVal val="-0.311114"/>
                                          </p:val>
                                        </p:tav>
                                        <p:tav tm="100000">
                                          <p:val>
                                            <p:fltVal val="0.15466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5.20706e-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9.50849e-05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-1.38919e-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68981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-5.20706e-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-9.50849e-05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40000">
                                          <p:val>
                                            <p:strVal val="ppt_x"/>
                                          </p:val>
                                        </p:tav>
                                        <p:tav tm="50000">
                                          <p:val>
                                            <p:fltVal val="1.62208"/>
                                          </p:val>
                                        </p:tav>
                                        <p:tav tm="55000">
                                          <p:val>
                                            <p:fltVal val="1.62208"/>
                                          </p:val>
                                        </p:tav>
                                        <p:tav tm="60000">
                                          <p:val>
                                            <p:fltVal val="0.72071"/>
                                          </p:val>
                                        </p:tav>
                                        <p:tav tm="100000">
                                          <p:val>
                                            <p:fltVal val="0.7207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40000">
                                          <p:val>
                                            <p:fltVal val="1.31102"/>
                                          </p:val>
                                        </p:tav>
                                        <p:tav tm="50000">
                                          <p:val>
                                            <p:fltVal val="1.31102"/>
                                          </p:val>
                                        </p:tav>
                                        <p:tav tm="55000">
                                          <p:val>
                                            <p:fltVal val="-0.311114"/>
                                          </p:val>
                                        </p:tav>
                                        <p:tav tm="60000">
                                          <p:val>
                                            <p:fltVal val="-0.311114"/>
                                          </p:val>
                                        </p:tav>
                                        <p:tav tm="100000">
                                          <p:val>
                                            <p:fltVal val="0.15466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.00025129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9.50849e-05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-0.00015975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-0.34537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-0.00019922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" name="任意多边形: 形状 32"/>
          <p:cNvSpPr/>
          <p:nvPr>
            <p:custDataLst>
              <p:tags r:id="rId1"/>
            </p:custDataLst>
          </p:nvPr>
        </p:nvSpPr>
        <p:spPr>
          <a:xfrm>
            <a:off x="0" y="857250"/>
            <a:ext cx="2233261" cy="5143500"/>
          </a:xfrm>
          <a:custGeom>
            <a:avLst/>
            <a:gdLst>
              <a:gd name="connsiteX0" fmla="*/ 0 w 2977681"/>
              <a:gd name="connsiteY0" fmla="*/ 0 h 6858000"/>
              <a:gd name="connsiteX1" fmla="*/ 1083627 w 2977681"/>
              <a:gd name="connsiteY1" fmla="*/ 0 h 6858000"/>
              <a:gd name="connsiteX2" fmla="*/ 1201559 w 2977681"/>
              <a:gd name="connsiteY2" fmla="*/ 67740 h 6858000"/>
              <a:gd name="connsiteX3" fmla="*/ 2977681 w 2977681"/>
              <a:gd name="connsiteY3" fmla="*/ 3356520 h 6858000"/>
              <a:gd name="connsiteX4" fmla="*/ 928194 w 2977681"/>
              <a:gd name="connsiteY4" fmla="*/ 6802320 h 6858000"/>
              <a:gd name="connsiteX5" fmla="*/ 808077 w 2977681"/>
              <a:gd name="connsiteY5" fmla="*/ 6858000 h 6858000"/>
              <a:gd name="connsiteX6" fmla="*/ 0 w 297768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77681" h="6858000">
                <a:moveTo>
                  <a:pt x="0" y="0"/>
                </a:moveTo>
                <a:lnTo>
                  <a:pt x="1083627" y="0"/>
                </a:lnTo>
                <a:lnTo>
                  <a:pt x="1201559" y="67740"/>
                </a:lnTo>
                <a:cubicBezTo>
                  <a:pt x="2266386" y="742193"/>
                  <a:pt x="2977681" y="1962767"/>
                  <a:pt x="2977681" y="3356520"/>
                </a:cubicBezTo>
                <a:cubicBezTo>
                  <a:pt x="2977681" y="4866420"/>
                  <a:pt x="2142897" y="6173074"/>
                  <a:pt x="928194" y="6802320"/>
                </a:cubicBezTo>
                <a:lnTo>
                  <a:pt x="80807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5CFCF">
              <a:lumMod val="20000"/>
              <a:lumOff val="80000"/>
            </a:srgbClr>
          </a:solidFill>
          <a:ln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4" name="文本框 15"/>
          <p:cNvSpPr txBox="1"/>
          <p:nvPr>
            <p:custDataLst>
              <p:tags r:id="rId2"/>
            </p:custDataLst>
          </p:nvPr>
        </p:nvSpPr>
        <p:spPr>
          <a:xfrm>
            <a:off x="5733368" y="2042357"/>
            <a:ext cx="2839133" cy="850283"/>
          </a:xfrm>
          <a:prstGeom prst="rect">
            <a:avLst/>
          </a:prstGeom>
          <a:noFill/>
          <a:ln>
            <a:noFill/>
          </a:ln>
        </p:spPr>
        <p:txBody>
          <a:bodyPr wrap="square" lIns="76200" tIns="28575" rIns="47625" bIns="28575" rtlCol="0" anchor="b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fontAlgn="auto">
              <a:lnSpc>
                <a:spcPct val="100000"/>
              </a:lnSpc>
            </a:pPr>
            <a:r>
              <a:rPr lang="zh-CN" altLang="en-US" sz="2400" b="1" spc="300" dirty="0">
                <a:solidFill>
                  <a:srgbClr val="000000">
                    <a:lumMod val="75000"/>
                    <a:lumOff val="25000"/>
                  </a:srgb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单击此处</a:t>
            </a:r>
            <a:endParaRPr lang="zh-CN" altLang="en-US" sz="2400" b="1" spc="300" dirty="0">
              <a:solidFill>
                <a:srgbClr val="000000">
                  <a:lumMod val="75000"/>
                  <a:lumOff val="25000"/>
                </a:srgbClr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  <a:p>
            <a:pPr fontAlgn="auto">
              <a:lnSpc>
                <a:spcPct val="100000"/>
              </a:lnSpc>
            </a:pPr>
            <a:r>
              <a:rPr lang="zh-CN" altLang="en-US" sz="2400" b="1" spc="300" dirty="0">
                <a:solidFill>
                  <a:srgbClr val="000000">
                    <a:lumMod val="75000"/>
                    <a:lumOff val="25000"/>
                  </a:srgb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添加标题内容</a:t>
            </a:r>
            <a:endParaRPr lang="zh-CN" altLang="en-US" sz="2400" b="1" spc="300" dirty="0">
              <a:solidFill>
                <a:srgbClr val="000000">
                  <a:lumMod val="75000"/>
                  <a:lumOff val="25000"/>
                </a:srgbClr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TextBox 47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521204" y="3119985"/>
            <a:ext cx="3051297" cy="1830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500" tIns="35100" rIns="67500" bIns="35100" anchor="t" anchorCtr="0">
            <a:normAutofit/>
          </a:bodyPr>
          <a:lstStyle>
            <a:lvl1pPr>
              <a:defRPr>
                <a:solidFill>
                  <a:srgbClr val="000000"/>
                </a:solidFill>
                <a:latin typeface="Calibri" panose="020F050202020403020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Calibri" panose="020F050202020403020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Calibri" panose="020F050202020403020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Calibri" panose="020F050202020403020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Calibri" panose="020F050202020403020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charset="0"/>
              </a:defRPr>
            </a:lvl9pPr>
          </a:lstStyle>
          <a:p>
            <a:pPr marL="285750" marR="0" lvl="0" indent="-285750" algn="just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ü"/>
              <a:defRPr/>
            </a:pPr>
            <a:r>
              <a:rPr kumimoji="0" lang="zh-CN" altLang="en-US" sz="1200" b="0" i="0" u="none" strike="noStrike" kern="1200" cap="none" spc="15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单击此处添加文本具体内容，简明扼要的阐述您的观点。</a:t>
            </a:r>
            <a:endParaRPr kumimoji="0" lang="zh-CN" altLang="en-US" sz="1200" b="0" i="0" u="none" strike="noStrike" kern="1200" cap="none" spc="15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ü"/>
              <a:defRPr/>
            </a:pPr>
            <a:r>
              <a:rPr kumimoji="0" lang="zh-CN" altLang="en-US" sz="1200" b="0" i="0" u="none" strike="noStrike" kern="1200" cap="none" spc="15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单击此处添加文本具体内容，简明扼要的阐述您的观点。</a:t>
            </a:r>
            <a:endParaRPr kumimoji="0" lang="zh-CN" altLang="en-US" sz="1200" b="0" i="0" u="none" strike="noStrike" kern="1200" cap="none" spc="15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ü"/>
              <a:defRPr/>
            </a:pPr>
            <a:r>
              <a:rPr kumimoji="0" lang="zh-CN" altLang="en-US" sz="1200" b="0" i="0" u="none" strike="noStrike" kern="1200" cap="none" spc="15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单击此处添加文本具体内容，简明扼要的阐述您的观点。</a:t>
            </a:r>
            <a:endParaRPr kumimoji="0" lang="zh-CN" altLang="en-US" sz="1200" b="0" i="0" u="none" strike="noStrike" kern="1200" cap="none" spc="15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</p:txBody>
      </p:sp>
      <p:sp>
        <p:nvSpPr>
          <p:cNvPr id="3" name="椭圆 2"/>
          <p:cNvSpPr/>
          <p:nvPr>
            <p:custDataLst>
              <p:tags r:id="rId4"/>
            </p:custDataLst>
          </p:nvPr>
        </p:nvSpPr>
        <p:spPr>
          <a:xfrm>
            <a:off x="1559285" y="1714123"/>
            <a:ext cx="3356171" cy="3356171"/>
          </a:xfrm>
          <a:prstGeom prst="ellipse">
            <a:avLst/>
          </a:prstGeom>
          <a:pattFill prst="pct10">
            <a:fgClr>
              <a:srgbClr val="000000">
                <a:lumMod val="65000"/>
                <a:lumOff val="35000"/>
              </a:srgbClr>
            </a:fgClr>
            <a:bgClr>
              <a:sysClr val="window" lastClr="FFFFFF"/>
            </a:bgClr>
          </a:pattFill>
          <a:ln>
            <a:noFill/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  <p:pic>
        <p:nvPicPr>
          <p:cNvPr id="4" name="PA-图片 3" descr="C:\Users\2GGTFQ2\Desktop\tuwen(1)\图片\11\scooter-10-a.jpgscooter-10-a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/>
          <a:stretch>
            <a:fillRect/>
          </a:stretch>
        </p:blipFill>
        <p:spPr>
          <a:xfrm>
            <a:off x="1364600" y="1594287"/>
            <a:ext cx="3356157" cy="3356183"/>
          </a:xfrm>
          <a:prstGeom prst="ellipse">
            <a:avLst/>
          </a:prstGeom>
        </p:spPr>
      </p:pic>
      <p:pic>
        <p:nvPicPr>
          <p:cNvPr id="6" name="PA-图片 5" descr="C:\Users\2GGTFQ2\Desktop\tuwen(1)\图片\11\scooter-11-1442.jpgscooter-11-1442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/>
          <a:stretch>
            <a:fillRect/>
          </a:stretch>
        </p:blipFill>
        <p:spPr>
          <a:xfrm>
            <a:off x="1364600" y="1594287"/>
            <a:ext cx="3356157" cy="3356183"/>
          </a:xfrm>
          <a:prstGeom prst="ellipse">
            <a:avLst/>
          </a:prstGeom>
        </p:spPr>
      </p:pic>
      <p:pic>
        <p:nvPicPr>
          <p:cNvPr id="8" name="PA-图片 7" descr="C:\Users\2GGTFQ2\Desktop\tuwen(1)\图片\11\未标题-1.png未标题-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rcRect/>
          <a:stretch>
            <a:fillRect/>
          </a:stretch>
        </p:blipFill>
        <p:spPr>
          <a:xfrm>
            <a:off x="1364600" y="1594301"/>
            <a:ext cx="3356157" cy="3356157"/>
          </a:xfrm>
          <a:prstGeom prst="ellipse">
            <a:avLst/>
          </a:prstGeom>
        </p:spPr>
      </p:pic>
      <p:pic>
        <p:nvPicPr>
          <p:cNvPr id="7" name="PA-图片 6" descr="C:\Users\2GGTFQ2\Desktop\tuwen(1)\图片\11\scooter-01-1442.pngscooter-01-1442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rcRect/>
          <a:stretch>
            <a:fillRect/>
          </a:stretch>
        </p:blipFill>
        <p:spPr>
          <a:xfrm>
            <a:off x="1364801" y="1594301"/>
            <a:ext cx="3355757" cy="3356157"/>
          </a:xfrm>
          <a:prstGeom prst="ellipse">
            <a:avLst/>
          </a:prstGeom>
        </p:spPr>
      </p:pic>
      <p:sp>
        <p:nvSpPr>
          <p:cNvPr id="26" name="PA-椭圆 15"/>
          <p:cNvSpPr/>
          <p:nvPr>
            <p:custDataLst>
              <p:tags r:id="rId13"/>
            </p:custDataLst>
          </p:nvPr>
        </p:nvSpPr>
        <p:spPr>
          <a:xfrm flipH="1">
            <a:off x="2885060" y="5133722"/>
            <a:ext cx="95891" cy="95891"/>
          </a:xfrm>
          <a:prstGeom prst="ellipse">
            <a:avLst/>
          </a:prstGeom>
          <a:solidFill>
            <a:sysClr val="window" lastClr="FFFFFF">
              <a:lumMod val="85000"/>
            </a:sysClr>
          </a:solidFill>
          <a:ln w="28575">
            <a:solidFill>
              <a:sysClr val="window" lastClr="FFFFFF"/>
            </a:solidFill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  <p:sp>
        <p:nvSpPr>
          <p:cNvPr id="27" name="PA-椭圆 19"/>
          <p:cNvSpPr/>
          <p:nvPr>
            <p:custDataLst>
              <p:tags r:id="rId14"/>
            </p:custDataLst>
          </p:nvPr>
        </p:nvSpPr>
        <p:spPr>
          <a:xfrm flipH="1">
            <a:off x="3098416" y="5133722"/>
            <a:ext cx="95891" cy="95891"/>
          </a:xfrm>
          <a:prstGeom prst="ellipse">
            <a:avLst/>
          </a:prstGeom>
          <a:solidFill>
            <a:sysClr val="window" lastClr="FFFFFF">
              <a:lumMod val="85000"/>
            </a:sysClr>
          </a:solidFill>
          <a:ln w="28575">
            <a:solidFill>
              <a:sysClr val="window" lastClr="FFFFFF"/>
            </a:solidFill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  <p:sp>
        <p:nvSpPr>
          <p:cNvPr id="28" name="PA-椭圆 20"/>
          <p:cNvSpPr/>
          <p:nvPr>
            <p:custDataLst>
              <p:tags r:id="rId15"/>
            </p:custDataLst>
          </p:nvPr>
        </p:nvSpPr>
        <p:spPr>
          <a:xfrm flipH="1">
            <a:off x="3311772" y="5134404"/>
            <a:ext cx="95891" cy="95891"/>
          </a:xfrm>
          <a:prstGeom prst="ellipse">
            <a:avLst/>
          </a:prstGeom>
          <a:solidFill>
            <a:sysClr val="window" lastClr="FFFFFF">
              <a:lumMod val="85000"/>
            </a:sysClr>
          </a:solidFill>
          <a:ln w="28575">
            <a:solidFill>
              <a:sysClr val="window" lastClr="FFFFFF"/>
            </a:solidFill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endParaRPr lang="zh-CN" altLang="en-US" sz="1350" dirty="0"/>
          </a:p>
        </p:txBody>
      </p:sp>
      <p:sp>
        <p:nvSpPr>
          <p:cNvPr id="30" name="PA-椭圆 15"/>
          <p:cNvSpPr/>
          <p:nvPr>
            <p:custDataLst>
              <p:tags r:id="rId16"/>
            </p:custDataLst>
          </p:nvPr>
        </p:nvSpPr>
        <p:spPr>
          <a:xfrm flipH="1">
            <a:off x="2671704" y="5133722"/>
            <a:ext cx="95891" cy="95891"/>
          </a:xfrm>
          <a:prstGeom prst="ellipse">
            <a:avLst/>
          </a:prstGeom>
          <a:solidFill>
            <a:sysClr val="window" lastClr="FFFFFF">
              <a:lumMod val="85000"/>
            </a:sysClr>
          </a:solidFill>
          <a:ln w="28575">
            <a:solidFill>
              <a:sysClr val="window" lastClr="FFFFFF"/>
            </a:solidFill>
          </a:ln>
        </p:spPr>
        <p:style>
          <a:lnRef idx="2">
            <a:srgbClr val="1E6BC5">
              <a:shade val="50000"/>
            </a:srgbClr>
          </a:lnRef>
          <a:fillRef idx="1">
            <a:srgbClr val="1E6BC5"/>
          </a:fillRef>
          <a:effectRef idx="0">
            <a:srgbClr val="1E6BC5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3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3"/>
                                          </p:val>
                                        </p:tav>
                                      </p:tavLst>
                                    </p:anim>
                                    <p:animClr clrSpc="rgb" dir="cw">
                                      <p:cBhvr>
                                        <p:cTn id="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rgb r="100000" g="0" b="0"/>
                                      </p:by>
                                    </p:animClr>
                                    <p:set>
                                      <p:cBhvr>
                                        <p:cTn id="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set>
                                      <p:cBhvr>
                                        <p:cTn id="1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E6E6E6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2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1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1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Clr clrSpc="rgb" dir="cw">
                                      <p:cBhvr>
                                        <p:cTn id="22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9D9D9"/>
                                      </p:to>
                                    </p:animClr>
                                    <p:set>
                                      <p:cBhvr>
                                        <p:cTn id="2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set>
                                      <p:cBhvr>
                                        <p:cTn id="24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2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3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3"/>
                                          </p:val>
                                        </p:tav>
                                      </p:tavLst>
                                    </p:anim>
                                    <p:animClr clrSpc="rgb" dir="cw">
                                      <p:cBhvr>
                                        <p:cTn id="2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rgb r="100000" g="0" b="0"/>
                                      </p:by>
                                    </p:animClr>
                                    <p:set>
                                      <p:cBhvr>
                                        <p:cTn id="2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set>
                                      <p:cBhvr>
                                        <p:cTn id="3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E6E6E6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37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1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1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Clr clrSpc="rgb" dir="cw">
                                      <p:cBhvr>
                                        <p:cTn id="3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9D9D9"/>
                                      </p:to>
                                    </p:animClr>
                                    <p:set>
                                      <p:cBhvr>
                                        <p:cTn id="4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set>
                                      <p:cBhvr>
                                        <p:cTn id="4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4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3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3"/>
                                          </p:val>
                                        </p:tav>
                                      </p:tavLst>
                                    </p:anim>
                                    <p:animClr clrSpc="rgb" dir="cw">
                                      <p:cBhvr>
                                        <p:cTn id="45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rgb r="100000" g="0" b="0"/>
                                      </p:by>
                                    </p:animClr>
                                    <p:set>
                                      <p:cBhvr>
                                        <p:cTn id="4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set>
                                      <p:cBhvr>
                                        <p:cTn id="47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E6E6E6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52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54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1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5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1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Clr clrSpc="rgb" dir="cw">
                                      <p:cBhvr>
                                        <p:cTn id="5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9D9D9"/>
                                      </p:to>
                                    </p:animClr>
                                    <p:set>
                                      <p:cBhvr>
                                        <p:cTn id="57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set>
                                      <p:cBhvr>
                                        <p:cTn id="5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6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3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3"/>
                                          </p:val>
                                        </p:tav>
                                      </p:tavLst>
                                    </p:anim>
                                    <p:animClr clrSpc="rgb" dir="cw">
                                      <p:cBhvr>
                                        <p:cTn id="62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rgb r="100000" g="0" b="0"/>
                                      </p:by>
                                    </p:animClr>
                                    <p:set>
                                      <p:cBhvr>
                                        <p:cTn id="6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set>
                                      <p:cBhvr>
                                        <p:cTn id="64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E6E6E6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ldLvl="0" animBg="1"/>
      <p:bldP spid="26" grpId="1" bldLvl="0" animBg="1"/>
      <p:bldP spid="27" grpId="0" bldLvl="0" animBg="1"/>
      <p:bldP spid="27" grpId="1" bldLvl="0" animBg="1"/>
      <p:bldP spid="28" grpId="0" bldLvl="0" animBg="1"/>
      <p:bldP spid="30" grpId="0" bldLvl="0" animBg="1"/>
      <p:bldP spid="30" grpId="1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文本框 15"/>
          <p:cNvSpPr txBox="1"/>
          <p:nvPr>
            <p:custDataLst>
              <p:tags r:id="rId1"/>
            </p:custDataLst>
          </p:nvPr>
        </p:nvSpPr>
        <p:spPr>
          <a:xfrm>
            <a:off x="2425302" y="1279844"/>
            <a:ext cx="4293397" cy="479963"/>
          </a:xfrm>
          <a:prstGeom prst="rect">
            <a:avLst/>
          </a:prstGeom>
          <a:noFill/>
          <a:ln>
            <a:noFill/>
          </a:ln>
        </p:spPr>
        <p:txBody>
          <a:bodyPr wrap="square" lIns="76200" tIns="28575" rIns="47625" bIns="28575" rtlCol="0" anchor="b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algn="ctr" fontAlgn="auto">
              <a:lnSpc>
                <a:spcPct val="100000"/>
              </a:lnSpc>
            </a:pPr>
            <a:r>
              <a:rPr lang="zh-CN" altLang="en-US" sz="2400" b="1" spc="300" dirty="0">
                <a:solidFill>
                  <a:srgbClr val="000000">
                    <a:lumMod val="75000"/>
                    <a:lumOff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单击此处添加标题内容</a:t>
            </a:r>
            <a:endParaRPr lang="zh-CN" altLang="en-US" sz="2400" b="1" spc="300" dirty="0">
              <a:solidFill>
                <a:srgbClr val="000000">
                  <a:lumMod val="75000"/>
                  <a:lumOff val="2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2"/>
          <p:cNvSpPr txBox="1"/>
          <p:nvPr>
            <p:custDataLst>
              <p:tags r:id="rId2"/>
            </p:custDataLst>
          </p:nvPr>
        </p:nvSpPr>
        <p:spPr>
          <a:xfrm>
            <a:off x="1141709" y="1933688"/>
            <a:ext cx="6860582" cy="567824"/>
          </a:xfrm>
          <a:prstGeom prst="rect">
            <a:avLst/>
          </a:prstGeom>
          <a:noFill/>
          <a:ln>
            <a:noFill/>
          </a:ln>
        </p:spPr>
        <p:txBody>
          <a:bodyPr wrap="square" lIns="76200" tIns="0" rIns="61912" bIns="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algn="ctr"/>
            <a:r>
              <a:rPr lang="en-US" altLang="zh-CN" sz="12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点击此处添加正文，文字是您思想的提炼，为了最终演示发布的良好效果，请尽量言简意赅的阐述观点；根据需要可酌情增减文字。</a:t>
            </a:r>
            <a:endParaRPr lang="en-US" altLang="zh-CN" sz="1200" dirty="0" err="1">
              <a:solidFill>
                <a:srgbClr val="000000">
                  <a:lumMod val="65000"/>
                  <a:lumOff val="35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PA-图片 2" descr="几何拼接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8412485" y="3461907"/>
            <a:ext cx="1428750" cy="1428773"/>
          </a:xfrm>
          <a:prstGeom prst="ellipse">
            <a:avLst/>
          </a:prstGeom>
          <a:ln w="50800">
            <a:solidFill>
              <a:sysClr val="window" lastClr="FFFFFF"/>
            </a:solidFill>
          </a:ln>
          <a:effectLst>
            <a:outerShdw blurRad="127000" dist="38100" dir="5400000" algn="ctr" rotWithShape="0">
              <a:srgbClr val="000000">
                <a:alpha val="20000"/>
              </a:srgbClr>
            </a:outerShdw>
          </a:effectLst>
        </p:spPr>
      </p:pic>
      <p:pic>
        <p:nvPicPr>
          <p:cNvPr id="8" name="PA-图片 3" descr="几何拼接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/>
          <a:stretch>
            <a:fillRect/>
          </a:stretch>
        </p:blipFill>
        <p:spPr>
          <a:xfrm>
            <a:off x="-697234" y="3461918"/>
            <a:ext cx="1428761" cy="1428761"/>
          </a:xfrm>
          <a:prstGeom prst="ellipse">
            <a:avLst/>
          </a:prstGeom>
          <a:ln w="50800">
            <a:solidFill>
              <a:sysClr val="window" lastClr="FFFFFF"/>
            </a:solidFill>
          </a:ln>
          <a:effectLst>
            <a:outerShdw blurRad="127000" dist="38100" dir="5400000" algn="ctr" rotWithShape="0">
              <a:srgbClr val="000000">
                <a:alpha val="20000"/>
              </a:srgbClr>
            </a:outerShdw>
          </a:effectLst>
        </p:spPr>
      </p:pic>
      <p:pic>
        <p:nvPicPr>
          <p:cNvPr id="9" name="PA-图片 4" descr="几何图形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/>
          <a:stretch>
            <a:fillRect/>
          </a:stretch>
        </p:blipFill>
        <p:spPr>
          <a:xfrm>
            <a:off x="6301745" y="3461907"/>
            <a:ext cx="1428750" cy="1428773"/>
          </a:xfrm>
          <a:prstGeom prst="ellipse">
            <a:avLst/>
          </a:prstGeom>
          <a:ln w="50800">
            <a:solidFill>
              <a:sysClr val="window" lastClr="FFFFFF"/>
            </a:solidFill>
          </a:ln>
          <a:effectLst>
            <a:outerShdw blurRad="127000" dist="38100" dir="5400000" algn="ctr" rotWithShape="0">
              <a:srgbClr val="000000">
                <a:alpha val="20000"/>
              </a:srgbClr>
            </a:outerShdw>
          </a:effectLst>
        </p:spPr>
      </p:pic>
      <p:pic>
        <p:nvPicPr>
          <p:cNvPr id="10" name="PA-图片 5" descr="剪纸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rcRect/>
          <a:stretch>
            <a:fillRect/>
          </a:stretch>
        </p:blipFill>
        <p:spPr>
          <a:xfrm>
            <a:off x="1413516" y="3461907"/>
            <a:ext cx="1428750" cy="1428773"/>
          </a:xfrm>
          <a:prstGeom prst="ellipse">
            <a:avLst/>
          </a:prstGeom>
          <a:ln w="50800">
            <a:solidFill>
              <a:sysClr val="window" lastClr="FFFFFF"/>
            </a:solidFill>
          </a:ln>
          <a:effectLst>
            <a:outerShdw blurRad="127000" dist="38100" dir="5400000" algn="ctr" rotWithShape="0">
              <a:srgbClr val="000000">
                <a:alpha val="20000"/>
              </a:srgbClr>
            </a:outerShdw>
          </a:effectLst>
        </p:spPr>
      </p:pic>
      <p:pic>
        <p:nvPicPr>
          <p:cNvPr id="11" name="PA-图片 6" descr="字体感觉1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rcRect/>
          <a:stretch>
            <a:fillRect/>
          </a:stretch>
        </p:blipFill>
        <p:spPr>
          <a:xfrm>
            <a:off x="3524256" y="3128534"/>
            <a:ext cx="2095500" cy="2095517"/>
          </a:xfrm>
          <a:prstGeom prst="ellipse">
            <a:avLst/>
          </a:prstGeom>
          <a:ln w="50800">
            <a:solidFill>
              <a:sysClr val="window" lastClr="FFFFFF"/>
            </a:solidFill>
          </a:ln>
          <a:effectLst>
            <a:outerShdw blurRad="127000" dist="38100" dir="5400000" algn="ctr" rotWithShape="0">
              <a:srgbClr val="000000">
                <a:alpha val="20000"/>
              </a:srgbClr>
            </a:outerShdw>
          </a:effectLst>
        </p:spPr>
      </p:pic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3083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-9.32482e-0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-1.22388e-0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2.20405e-06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6729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-1.55414e-0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.072916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.129628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6729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.55414e-0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-0.072916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-0.129628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308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40000">
                                          <p:val>
                                            <p:fltVal val="1.15625"/>
                                          </p:val>
                                        </p:tav>
                                        <p:tav tm="50000">
                                          <p:val>
                                            <p:fltVal val="1.15625"/>
                                          </p:val>
                                        </p:tav>
                                        <p:tav tm="55000">
                                          <p:val>
                                            <p:fltVal val="-0.156251"/>
                                          </p:val>
                                        </p:tav>
                                        <p:tav tm="60000">
                                          <p:val>
                                            <p:fltVal val="-0.156251"/>
                                          </p:val>
                                        </p:tav>
                                        <p:tav tm="100000">
                                          <p:val>
                                            <p:fltVal val="0.001875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40000">
                                          <p:val>
                                            <p:strVal val="ppt_y"/>
                                          </p:val>
                                        </p:tav>
                                        <p:tav tm="50000">
                                          <p:val>
                                            <p:fltVal val="1.55556"/>
                                          </p:val>
                                        </p:tav>
                                        <p:tav tm="55000">
                                          <p:val>
                                            <p:fltVal val="1.55556"/>
                                          </p:val>
                                        </p:tav>
                                        <p:tav tm="60000">
                                          <p:val>
                                            <p:fltVal val="0.64529"/>
                                          </p:val>
                                        </p:tav>
                                        <p:tav tm="100000">
                                          <p:val>
                                            <p:fltVal val="0.6452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1.22388e-0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-2.20405e-06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49812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-1.0879e-0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.072915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.12963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53458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4981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.55414e-0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-0.072916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-0.129628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40000">
                                          <p:val>
                                            <p:fltVal val="1.15625"/>
                                          </p:val>
                                        </p:tav>
                                        <p:tav tm="50000">
                                          <p:val>
                                            <p:fltVal val="1.15625"/>
                                          </p:val>
                                        </p:tav>
                                        <p:tav tm="55000">
                                          <p:val>
                                            <p:fltVal val="-0.156251"/>
                                          </p:val>
                                        </p:tav>
                                        <p:tav tm="60000">
                                          <p:val>
                                            <p:fltVal val="-0.156251"/>
                                          </p:val>
                                        </p:tav>
                                        <p:tav tm="100000">
                                          <p:val>
                                            <p:fltVal val="0.001875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40000">
                                          <p:val>
                                            <p:strVal val="ppt_y"/>
                                          </p:val>
                                        </p:tav>
                                        <p:tav tm="50000">
                                          <p:val>
                                            <p:fltVal val="1.55556"/>
                                          </p:val>
                                        </p:tav>
                                        <p:tav tm="55000">
                                          <p:val>
                                            <p:fltVal val="1.55556"/>
                                          </p:val>
                                        </p:tav>
                                        <p:tav tm="60000">
                                          <p:val>
                                            <p:fltVal val="0.64529"/>
                                          </p:val>
                                        </p:tav>
                                        <p:tav tm="100000">
                                          <p:val>
                                            <p:fltVal val="0.6452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1.22388e-0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-2.20405e-06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-0.76541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76541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-9.32482e-0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-1.22388e-0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2.20405e-06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76541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40000">
                                          <p:val>
                                            <p:fltVal val="1.15625"/>
                                          </p:val>
                                        </p:tav>
                                        <p:tav tm="50000">
                                          <p:val>
                                            <p:fltVal val="1.15625"/>
                                          </p:val>
                                        </p:tav>
                                        <p:tav tm="55000">
                                          <p:val>
                                            <p:fltVal val="-0.156251"/>
                                          </p:val>
                                        </p:tav>
                                        <p:tav tm="60000">
                                          <p:val>
                                            <p:fltVal val="-0.156251"/>
                                          </p:val>
                                        </p:tav>
                                        <p:tav tm="100000">
                                          <p:val>
                                            <p:fltVal val="0.001875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40000">
                                          <p:val>
                                            <p:strVal val="ppt_y"/>
                                          </p:val>
                                        </p:tav>
                                        <p:tav tm="50000">
                                          <p:val>
                                            <p:fltVal val="1.55556"/>
                                          </p:val>
                                        </p:tav>
                                        <p:tav tm="55000">
                                          <p:val>
                                            <p:fltVal val="1.55556"/>
                                          </p:val>
                                        </p:tav>
                                        <p:tav tm="60000">
                                          <p:val>
                                            <p:fltVal val="0.64529"/>
                                          </p:val>
                                        </p:tav>
                                        <p:tav tm="100000">
                                          <p:val>
                                            <p:fltVal val="0.6452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-0.072915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-0.12963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-0.53458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-0.4981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-1.55414e-0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.072916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.129628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99625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-9.32482e-0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-1.22388e-0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2.20405e-06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40000">
                                          <p:val>
                                            <p:fltVal val="1.15625"/>
                                          </p:val>
                                        </p:tav>
                                        <p:tav tm="50000">
                                          <p:val>
                                            <p:fltVal val="1.15625"/>
                                          </p:val>
                                        </p:tav>
                                        <p:tav tm="55000">
                                          <p:val>
                                            <p:fltVal val="-0.156251"/>
                                          </p:val>
                                        </p:tav>
                                        <p:tav tm="60000">
                                          <p:val>
                                            <p:fltVal val="-0.156251"/>
                                          </p:val>
                                        </p:tav>
                                        <p:tav tm="100000">
                                          <p:val>
                                            <p:fltVal val="0.001875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40000">
                                          <p:val>
                                            <p:strVal val="ppt_y"/>
                                          </p:val>
                                        </p:tav>
                                        <p:tav tm="50000">
                                          <p:val>
                                            <p:fltVal val="1.55556"/>
                                          </p:val>
                                        </p:tav>
                                        <p:tav tm="55000">
                                          <p:val>
                                            <p:fltVal val="1.55556"/>
                                          </p:val>
                                        </p:tav>
                                        <p:tav tm="60000">
                                          <p:val>
                                            <p:fltVal val="0.64529"/>
                                          </p:val>
                                        </p:tav>
                                        <p:tav tm="100000">
                                          <p:val>
                                            <p:fltVal val="0.6452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1.22388e-0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-2.20405e-06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-0.26729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.55414e-0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-0.072916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-0.129628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-0.26729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-1.55414e-0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.0729167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.129628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-0.2308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283_1*d*1"/>
  <p:tag name="KSO_WM_TEMPLATE_CATEGORY" val="diagram"/>
  <p:tag name="KSO_WM_TEMPLATE_INDEX" val="20201283"/>
  <p:tag name="KSO_WM_UNIT_LAYERLEVEL" val="1"/>
  <p:tag name="KSO_WM_TAG_VERSION" val="1.0"/>
  <p:tag name="KSO_WM_BEAUTIFY_FLAG" val="#wm#"/>
  <p:tag name="KSO_WM_UNIT_VALUE" val="982*3173"/>
  <p:tag name="KSO_WM_DIAGRAM_GROUP_CODE" val="ζ1-1"/>
  <p:tag name="KSO_WM_UNIT_TYPE" val="d"/>
  <p:tag name="KSO_WM_UNIT_INDEX" val="1"/>
  <p:tag name="KSO_WM_UNIT_LINE_FORE_SCHEMECOLOR_INDEX" val="14"/>
  <p:tag name="KSO_WM_UNIT_LINE_FILL_TYPE" val="2"/>
  <p:tag name="KSO_WM_UNIT_USESOURCEFORMAT_APPLY" val="1"/>
</p:tagLst>
</file>

<file path=ppt/tags/tag10.xml><?xml version="1.0" encoding="utf-8"?>
<p:tagLst xmlns:p="http://schemas.openxmlformats.org/presentationml/2006/main">
  <p:tag name="KSO_WM_UNIT_ISCONTENTSTITLE" val="0"/>
  <p:tag name="KSO_WM_UNIT_PRESET_TEXT" val="单击此处&#13;添加标题内容"/>
  <p:tag name="KSO_WM_UNIT_NOCLEAR" val="0"/>
  <p:tag name="KSO_WM_UNIT_SHOW_EDIT_AREA_INDICATION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diagram20200545_1*a*1"/>
  <p:tag name="KSO_WM_TEMPLATE_CATEGORY" val="diagram"/>
  <p:tag name="KSO_WM_TEMPLATE_INDEX" val="20200545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UNIT_PRESET_TEXT" val="单击此处添加文本具体内容，简明扼要的阐述您的观点。"/>
  <p:tag name="KSO_WM_UNIT_NOCLEAR" val="0"/>
  <p:tag name="KSO_WM_UNIT_SHOW_EDIT_AREA_INDICATION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f"/>
  <p:tag name="KSO_WM_UNIT_INDEX" val="1"/>
  <p:tag name="KSO_WM_UNIT_ID" val="diagram20200545_1*f*1"/>
  <p:tag name="KSO_WM_TEMPLATE_CATEGORY" val="diagram"/>
  <p:tag name="KSO_WM_TEMPLATE_INDEX" val="20200545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i"/>
  <p:tag name="KSO_WM_UNIT_INDEX" val="1"/>
  <p:tag name="KSO_WM_UNIT_ID" val="diagram20200545_1*i*1"/>
  <p:tag name="KSO_WM_TEMPLATE_CATEGORY" val="diagram"/>
  <p:tag name="KSO_WM_TEMPLATE_INDEX" val="20200545"/>
  <p:tag name="KSO_WM_UNIT_LAYERLEVEL" val="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i"/>
  <p:tag name="KSO_WM_UNIT_INDEX" val="2"/>
  <p:tag name="KSO_WM_UNIT_ID" val="diagram20200545_1*i*2"/>
  <p:tag name="KSO_WM_TEMPLATE_CATEGORY" val="diagram"/>
  <p:tag name="KSO_WM_TEMPLATE_INDEX" val="20200545"/>
  <p:tag name="KSO_WM_UNIT_LAYERLEVEL" val="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"/>
  <p:tag name="KSO_WM_UNIT_NOCLEAR" val="0"/>
  <p:tag name="KSO_WM_UNIT_SHOW_EDIT_AREA_INDICATION" val="0"/>
  <p:tag name="KSO_WM_UNIT_VALUE" val="64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f"/>
  <p:tag name="KSO_WM_UNIT_INDEX" val="2"/>
  <p:tag name="KSO_WM_UNIT_ID" val="diagram20200545_1*f*2"/>
  <p:tag name="KSO_WM_TEMPLATE_CATEGORY" val="diagram"/>
  <p:tag name="KSO_WM_TEMPLATE_INDEX" val="20200545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PA" val="v5.2.4"/>
  <p:tag name="KSO_WM_UNIT_DIAGRAM_MODELTYPE" val="flashPicture"/>
  <p:tag name="KSO_WM_UNIT_VALUE" val="592*1053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mixed20199722_1*ζ_h_d*1_1_1"/>
  <p:tag name="KSO_WM_TEMPLATE_CATEGORY" val="mixed"/>
  <p:tag name="KSO_WM_TEMPLATE_INDEX" val="20199722"/>
  <p:tag name="KSO_WM_UNIT_LAYERLEVEL" val="1_1_1"/>
  <p:tag name="KSO_WM_TAG_VERSION" val="1.0"/>
  <p:tag name="KSO_WM_BEAUTIFY_FLAG" val="#wm#"/>
  <p:tag name="RESOURCELIBID_ANIM" val="557083"/>
  <p:tag name="KSO_WM_UNIT_FLASH_PICTURE_RATE" val="2"/>
  <p:tag name="KSO_WM_UNIT_USESOURCEFORMAT_APPLY" val="1"/>
</p:tagLst>
</file>

<file path=ppt/tags/tag16.xml><?xml version="1.0" encoding="utf-8"?>
<p:tagLst xmlns:p="http://schemas.openxmlformats.org/presentationml/2006/main">
  <p:tag name="PA" val="v5.2.4"/>
  <p:tag name="KSO_WM_UNIT_DIAGRAM_MODELTYPE" val="flashPicture"/>
  <p:tag name="KSO_WM_UNIT_VALUE" val="592*1052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2_1"/>
  <p:tag name="KSO_WM_UNIT_ID" val="mixed20199722_1*ζ_h_d*1_2_1"/>
  <p:tag name="KSO_WM_TEMPLATE_CATEGORY" val="mixed"/>
  <p:tag name="KSO_WM_TEMPLATE_INDEX" val="20199722"/>
  <p:tag name="KSO_WM_UNIT_LAYERLEVEL" val="1_1_1"/>
  <p:tag name="KSO_WM_TAG_VERSION" val="1.0"/>
  <p:tag name="KSO_WM_BEAUTIFY_FLAG" val="#wm#"/>
  <p:tag name="RESOURCELIBID_ANIM" val="557083"/>
  <p:tag name="KSO_WM_UNIT_FLASH_PICTURE_RATE" val="2"/>
  <p:tag name="KSO_WM_UNIT_USESOURCEFORMAT_APPLY" val="1"/>
</p:tagLst>
</file>

<file path=ppt/tags/tag17.xml><?xml version="1.0" encoding="utf-8"?>
<p:tagLst xmlns:p="http://schemas.openxmlformats.org/presentationml/2006/main">
  <p:tag name="PA" val="v5.2.4"/>
  <p:tag name="KSO_WM_UNIT_DIAGRAM_MODELTYPE" val="flashPicture"/>
  <p:tag name="KSO_WM_UNIT_VALUE" val="592*1053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3_1"/>
  <p:tag name="KSO_WM_UNIT_ID" val="mixed20199722_1*ζ_h_d*1_3_1"/>
  <p:tag name="KSO_WM_TEMPLATE_CATEGORY" val="mixed"/>
  <p:tag name="KSO_WM_TEMPLATE_INDEX" val="20199722"/>
  <p:tag name="KSO_WM_UNIT_LAYERLEVEL" val="1_1_1"/>
  <p:tag name="KSO_WM_TAG_VERSION" val="1.0"/>
  <p:tag name="KSO_WM_BEAUTIFY_FLAG" val="#wm#"/>
  <p:tag name="RESOURCELIBID_ANIM" val="557083"/>
  <p:tag name="KSO_WM_UNIT_FLASH_PICTURE_RATE" val="2"/>
  <p:tag name="KSO_WM_UNIT_USESOURCEFORMAT_APPLY" val="1"/>
</p:tagLst>
</file>

<file path=ppt/tags/tag18.xml><?xml version="1.0" encoding="utf-8"?>
<p:tagLst xmlns:p="http://schemas.openxmlformats.org/presentationml/2006/main">
  <p:tag name="KSO_WM_SLIDE_ID" val="diagram20200545_1"/>
  <p:tag name="KSO_WM_TEMPLATE_SUBCATEGORY" val="10"/>
  <p:tag name="KSO_WM_SLIDE_TYPE" val="text"/>
  <p:tag name="KSO_WM_SLIDE_SUBTYPE" val="picTxt"/>
  <p:tag name="KSO_WM_SLIDE_ITEM_CNT" val="5"/>
  <p:tag name="KSO_WM_SLIDE_INDEX" val="1"/>
  <p:tag name="KSO_WM_SLIDE_SIZE" val="298.696*540.476"/>
  <p:tag name="KSO_WM_SLIDE_POSITION" val="542.511*-0.482362"/>
  <p:tag name="KSO_WM_DIAGRAM_GROUP_CODE" val="ζ1-1"/>
  <p:tag name="KSO_WM_SLIDE_DIAGTYPE" val="ζ"/>
  <p:tag name="KSO_WM_TAG_VERSION" val="1.0"/>
  <p:tag name="KSO_WM_BEAUTIFY_FLAG" val="#wm#"/>
  <p:tag name="KSO_WM_TEMPLATE_CATEGORY" val="diagram"/>
  <p:tag name="KSO_WM_TEMPLATE_INDEX" val="20200545"/>
  <p:tag name="KSO_WM_SLIDE_LAYOUT" val="a_f_ζ"/>
  <p:tag name="KSO_WM_SLIDE_LAYOUT_CNT" val="1_2_1"/>
  <p:tag name="KSO_WM_UNIT_FLASH_PICTURE_TYPE" val="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i"/>
  <p:tag name="KSO_WM_UNIT_INDEX" val="1"/>
  <p:tag name="KSO_WM_UNIT_ID" val="diagram20200540_1*i*1"/>
  <p:tag name="KSO_WM_TEMPLATE_CATEGORY" val="diagram"/>
  <p:tag name="KSO_WM_TEMPLATE_INDEX" val="20200540"/>
  <p:tag name="KSO_WM_UNIT_LAYERLEVEL" val="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283_1*i*1"/>
  <p:tag name="KSO_WM_TEMPLATE_CATEGORY" val="diagram"/>
  <p:tag name="KSO_WM_TEMPLATE_INDEX" val="20201283"/>
  <p:tag name="KSO_WM_UNIT_LAYERLEVEL" val="1"/>
  <p:tag name="KSO_WM_TAG_VERSION" val="1.0"/>
  <p:tag name="KSO_WM_BEAUTIFY_FLAG" val="#wm#"/>
  <p:tag name="KSO_WM_DIAGRAM_GROUP_CODE" val="ζ1-1"/>
  <p:tag name="KSO_WM_UNIT_TYPE" val="i"/>
  <p:tag name="KSO_WM_UNIT_INDEX" val="1"/>
  <p:tag name="KSO_WM_UNIT_USESOURCEFORMAT_APPLY" val="1"/>
</p:tagLst>
</file>

<file path=ppt/tags/tag20.xml><?xml version="1.0" encoding="utf-8"?>
<p:tagLst xmlns:p="http://schemas.openxmlformats.org/presentationml/2006/main">
  <p:tag name="KSO_WM_UNIT_ISCONTENTSTITLE" val="0"/>
  <p:tag name="KSO_WM_UNIT_PRESET_TEXT" val="单击此处&#13;添加标题内容"/>
  <p:tag name="KSO_WM_UNIT_NOCLEAR" val="0"/>
  <p:tag name="KSO_WM_UNIT_SHOW_EDIT_AREA_INDICATION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diagram20200540_1*a*1"/>
  <p:tag name="KSO_WM_TEMPLATE_CATEGORY" val="diagram"/>
  <p:tag name="KSO_WM_TEMPLATE_INDEX" val="20200540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UNIT_VALUE" val="44"/>
  <p:tag name="KSO_WM_UNIT_HIGHLIGHT" val="0"/>
  <p:tag name="KSO_WM_UNIT_COMPATIBLE" val="0"/>
  <p:tag name="KSO_WM_UNIT_TYPE" val="f"/>
  <p:tag name="KSO_WM_UNIT_INDEX" val="1"/>
  <p:tag name="KSO_WM_UNIT_ID" val="diagram20200540_1*f*1"/>
  <p:tag name="KSO_WM_TEMPLATE_CATEGORY" val="diagram"/>
  <p:tag name="KSO_WM_TEMPLATE_INDEX" val="20200540"/>
  <p:tag name="KSO_WM_UNIT_LAYERLEVEL" val="1"/>
  <p:tag name="KSO_WM_TAG_VERSION" val="1.0"/>
  <p:tag name="KSO_WM_BEAUTIFY_FLAG" val="#wm#"/>
  <p:tag name="KSO_WM_UNIT_PRESET_TEXT" val="单击此处添加文本具体内容，简明扼要的阐述您的观点。&#13;单击此处添加文本具体内容，简明扼要的阐述您的观点。&#13;单击此处添加文本具体内容，简明扼要的阐述您的观点。"/>
  <p:tag name="KSO_WM_UNIT_DIAGRAM_ISNUMVISUAL" val="0"/>
  <p:tag name="KSO_WM_UNIT_DIAGRAM_ISREFERUNIT" val="0"/>
  <p:tag name="KSO_WM_UNIT_COLOR_SCHEME_SHAPE_ID" val="29"/>
  <p:tag name="KSO_WM_UNIT_COLOR_SCHEME_PARENT_PAGE" val="0_1"/>
  <p:tag name="KSO_WM_UNIT_NOCLEAR" val="0"/>
  <p:tag name="KSO_WM_UNIT_SHOW_EDIT_AREA_INDICATION" val="0"/>
  <p:tag name="KSO_WM_DIAGRAM_GROUP_CODE" val="ζ1-1"/>
  <p:tag name="KSO_WM_UNIT_TEXT_FILL_FORE_SCHEMECOLOR_INDEX" val="13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SUBTYPE" val="f"/>
  <p:tag name="KSO_WM_UNIT_TYPE" val="ζ_i"/>
  <p:tag name="KSO_WM_UNIT_INDEX" val="1_1"/>
  <p:tag name="KSO_WM_UNIT_ID" val="mixed20199728_1*ζ_i*1_1"/>
  <p:tag name="KSO_WM_TEMPLATE_CATEGORY" val="mixed"/>
  <p:tag name="KSO_WM_TEMPLATE_INDEX" val="20199728"/>
  <p:tag name="KSO_WM_UNIT_LAYERLEVEL" val="1_1"/>
  <p:tag name="KSO_WM_TAG_VERSION" val="1.0"/>
  <p:tag name="KSO_WM_BEAUTIFY_FLAG" val="#wm#"/>
  <p:tag name="KSO_WM_UNIT_FILL_FORE_SCHEMECOLOR_INDEX" val="13"/>
  <p:tag name="KSO_WM_UNIT_FILL_BACK_SCHEMECOLOR_INDEX" val="14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23.xml><?xml version="1.0" encoding="utf-8"?>
<p:tagLst xmlns:p="http://schemas.openxmlformats.org/presentationml/2006/main">
  <p:tag name="RESOURCELIBID_ANIM" val="965"/>
  <p:tag name="KSO_WM_UNIT_DIAGRAM_MODELTYPE" val="flashPicture"/>
  <p:tag name="KSO_WM_UNIT_VALUE" val="1242*1242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mixed20199728_1*ζ_h_d*1_1_1"/>
  <p:tag name="KSO_WM_TEMPLATE_CATEGORY" val="mixed"/>
  <p:tag name="KSO_WM_TEMPLATE_INDEX" val="20199728"/>
  <p:tag name="KSO_WM_UNIT_LAYERLEVEL" val="1_1_1"/>
  <p:tag name="KSO_WM_TAG_VERSION" val="1.0"/>
  <p:tag name="KSO_WM_BEAUTIFY_FLAG" val="#wm#"/>
  <p:tag name="PA" val="v5.2.4"/>
  <p:tag name="KSO_WM_UNIT_FLASH_PICTURE_RATE" val="2"/>
  <p:tag name="KSO_WM_UNIT_USESOURCEFORMAT_APPLY" val="1"/>
</p:tagLst>
</file>

<file path=ppt/tags/tag24.xml><?xml version="1.0" encoding="utf-8"?>
<p:tagLst xmlns:p="http://schemas.openxmlformats.org/presentationml/2006/main">
  <p:tag name="RESOURCELIBID_ANIM" val="965"/>
  <p:tag name="KSO_WM_UNIT_DIAGRAM_MODELTYPE" val="flashPicture"/>
  <p:tag name="KSO_WM_UNIT_VALUE" val="1242*1242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2_1"/>
  <p:tag name="KSO_WM_UNIT_ID" val="mixed20199728_1*ζ_h_d*1_2_1"/>
  <p:tag name="KSO_WM_TEMPLATE_CATEGORY" val="mixed"/>
  <p:tag name="KSO_WM_TEMPLATE_INDEX" val="20199728"/>
  <p:tag name="KSO_WM_UNIT_LAYERLEVEL" val="1_1_1"/>
  <p:tag name="KSO_WM_TAG_VERSION" val="1.0"/>
  <p:tag name="KSO_WM_BEAUTIFY_FLAG" val="#wm#"/>
  <p:tag name="PA" val="v5.2.4"/>
  <p:tag name="KSO_WM_UNIT_FLASH_PICTURE_RATE" val="2"/>
  <p:tag name="KSO_WM_UNIT_USESOURCEFORMAT_APPLY" val="1"/>
</p:tagLst>
</file>

<file path=ppt/tags/tag25.xml><?xml version="1.0" encoding="utf-8"?>
<p:tagLst xmlns:p="http://schemas.openxmlformats.org/presentationml/2006/main">
  <p:tag name="RESOURCELIBID_ANIM" val="965"/>
  <p:tag name="KSO_WM_UNIT_DIAGRAM_MODELTYPE" val="flashPicture"/>
  <p:tag name="KSO_WM_UNIT_VALUE" val="1242*1242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3_1"/>
  <p:tag name="KSO_WM_UNIT_ID" val="mixed20199728_1*ζ_h_d*1_3_1"/>
  <p:tag name="KSO_WM_TEMPLATE_CATEGORY" val="mixed"/>
  <p:tag name="KSO_WM_TEMPLATE_INDEX" val="20199728"/>
  <p:tag name="KSO_WM_UNIT_LAYERLEVEL" val="1_1_1"/>
  <p:tag name="KSO_WM_TAG_VERSION" val="1.0"/>
  <p:tag name="KSO_WM_BEAUTIFY_FLAG" val="#wm#"/>
  <p:tag name="PA" val="v5.2.4"/>
  <p:tag name="KSO_WM_UNIT_FLASH_PICTURE_RATE" val="2"/>
  <p:tag name="KSO_WM_UNIT_USESOURCEFORMAT_APPLY" val="1"/>
</p:tagLst>
</file>

<file path=ppt/tags/tag26.xml><?xml version="1.0" encoding="utf-8"?>
<p:tagLst xmlns:p="http://schemas.openxmlformats.org/presentationml/2006/main">
  <p:tag name="RESOURCELIBID_ANIM" val="965"/>
  <p:tag name="KSO_WM_UNIT_DIAGRAM_MODELTYPE" val="flashPicture"/>
  <p:tag name="KSO_WM_UNIT_VALUE" val="1242*1242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4_1"/>
  <p:tag name="KSO_WM_UNIT_ID" val="mixed20199728_1*ζ_h_d*1_4_1"/>
  <p:tag name="KSO_WM_TEMPLATE_CATEGORY" val="mixed"/>
  <p:tag name="KSO_WM_TEMPLATE_INDEX" val="20199728"/>
  <p:tag name="KSO_WM_UNIT_LAYERLEVEL" val="1_1_1"/>
  <p:tag name="KSO_WM_TAG_VERSION" val="1.0"/>
  <p:tag name="KSO_WM_BEAUTIFY_FLAG" val="#wm#"/>
  <p:tag name="PA" val="v5.2.4"/>
  <p:tag name="KSO_WM_UNIT_FLASH_PICTURE_RATE" val="2"/>
  <p:tag name="KSO_WM_UNIT_USESOURCEFORMAT_APPLY" val="1"/>
</p:tagLst>
</file>

<file path=ppt/tags/tag27.xml><?xml version="1.0" encoding="utf-8"?>
<p:tagLst xmlns:p="http://schemas.openxmlformats.org/presentationml/2006/main">
  <p:tag name="PA" val="v5.2.4"/>
  <p:tag name="RESOURCELIBID_ANIM" val="55734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ID" val="mixed20199728_1*ζ_h_i*1_2_1"/>
  <p:tag name="KSO_WM_TEMPLATE_CATEGORY" val="mixed"/>
  <p:tag name="KSO_WM_TEMPLATE_INDEX" val="20199728"/>
  <p:tag name="KSO_WM_UNIT_LAYERLEVEL" val="1_1_1"/>
  <p:tag name="KSO_WM_TAG_VERSION" val="1.0"/>
  <p:tag name="KSO_WM_BEAUTIFY_FLAG" val="#wm#"/>
  <p:tag name="KSO_WM_UNIT_DIAGRAM_MODELTYPE" val="flashPicture"/>
  <p:tag name="KSO_WM_UNIT_TYPE" val="ζ_h_i"/>
  <p:tag name="KSO_WM_UNIT_INDEX" val="1_2_1"/>
  <p:tag name="KSO_WM_UNIT_FLASH_PICTURE_RATE" val="2"/>
  <p:tag name="KSO_WM_UNIT_FILL_FORE_SCHEMECOLOR_INDEX" val="14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PA" val="v5.2.4"/>
  <p:tag name="RESOURCELIBID_ANIM" val="55734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ID" val="mixed20199728_1*ζ_h_i*1_3_1"/>
  <p:tag name="KSO_WM_TEMPLATE_CATEGORY" val="mixed"/>
  <p:tag name="KSO_WM_TEMPLATE_INDEX" val="20199728"/>
  <p:tag name="KSO_WM_UNIT_LAYERLEVEL" val="1_1_1"/>
  <p:tag name="KSO_WM_TAG_VERSION" val="1.0"/>
  <p:tag name="KSO_WM_BEAUTIFY_FLAG" val="#wm#"/>
  <p:tag name="KSO_WM_UNIT_DIAGRAM_MODELTYPE" val="flashPicture"/>
  <p:tag name="KSO_WM_UNIT_TYPE" val="ζ_h_i"/>
  <p:tag name="KSO_WM_UNIT_INDEX" val="1_3_1"/>
  <p:tag name="KSO_WM_UNIT_FLASH_PICTURE_RATE" val="2"/>
  <p:tag name="KSO_WM_UNIT_FILL_FORE_SCHEMECOLOR_INDEX" val="14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PA" val="v5.2.4"/>
  <p:tag name="RESOURCELIBID_ANIM" val="55734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ID" val="mixed20199728_1*ζ_h_i*1_4_1"/>
  <p:tag name="KSO_WM_TEMPLATE_CATEGORY" val="mixed"/>
  <p:tag name="KSO_WM_TEMPLATE_INDEX" val="20199728"/>
  <p:tag name="KSO_WM_UNIT_LAYERLEVEL" val="1_1_1"/>
  <p:tag name="KSO_WM_TAG_VERSION" val="1.0"/>
  <p:tag name="KSO_WM_BEAUTIFY_FLAG" val="#wm#"/>
  <p:tag name="KSO_WM_UNIT_DIAGRAM_MODELTYPE" val="flashPicture"/>
  <p:tag name="KSO_WM_UNIT_TYPE" val="ζ_h_i"/>
  <p:tag name="KSO_WM_UNIT_INDEX" val="1_4_1"/>
  <p:tag name="KSO_WM_UNIT_FLASH_PICTURE_RATE" val="2"/>
  <p:tag name="KSO_WM_UNIT_FILL_FORE_SCHEMECOLOR_INDEX" val="14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283_1*f*1"/>
  <p:tag name="KSO_WM_TEMPLATE_CATEGORY" val="diagram"/>
  <p:tag name="KSO_WM_TEMPLATE_INDEX" val="20201283"/>
  <p:tag name="KSO_WM_UNIT_LAYERLEVEL" val="1"/>
  <p:tag name="KSO_WM_TAG_VERSION" val="1.0"/>
  <p:tag name="KSO_WM_BEAUTIFY_FLAG" val="#wm#"/>
  <p:tag name="KSO_WM_UNIT_NOCLEAR" val="0"/>
  <p:tag name="KSO_WM_UNIT_VALUE" val="37"/>
  <p:tag name="KSO_WM_DIAGRAM_GROUP_CODE" val="ζ1-1"/>
  <p:tag name="KSO_WM_UNIT_TYPE" val="f"/>
  <p:tag name="KSO_WM_UNIT_INDEX" val="1"/>
  <p:tag name="KSO_WM_UNIT_PRESET_TEXT" val="年轻、个性、创造。免费更全面，纯净更深入。协作办公，智慧校园。"/>
  <p:tag name="KSO_WM_UNIT_USESOURCEFORMAT_APPLY" val="1"/>
</p:tagLst>
</file>

<file path=ppt/tags/tag30.xml><?xml version="1.0" encoding="utf-8"?>
<p:tagLst xmlns:p="http://schemas.openxmlformats.org/presentationml/2006/main">
  <p:tag name="PA" val="v5.2.4"/>
  <p:tag name="RESOURCELIBID_ANIM" val="55734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ID" val="mixed20199728_1*ζ_h_i*1_1_1"/>
  <p:tag name="KSO_WM_TEMPLATE_CATEGORY" val="mixed"/>
  <p:tag name="KSO_WM_TEMPLATE_INDEX" val="20199728"/>
  <p:tag name="KSO_WM_UNIT_LAYERLEVEL" val="1_1_1"/>
  <p:tag name="KSO_WM_TAG_VERSION" val="1.0"/>
  <p:tag name="KSO_WM_BEAUTIFY_FLAG" val="#wm#"/>
  <p:tag name="KSO_WM_UNIT_DIAGRAM_MODELTYPE" val="flashPicture"/>
  <p:tag name="KSO_WM_UNIT_TYPE" val="ζ_h_i"/>
  <p:tag name="KSO_WM_UNIT_INDEX" val="1_1_1"/>
  <p:tag name="KSO_WM_UNIT_FLASH_PICTURE_RATE" val="2"/>
  <p:tag name="KSO_WM_UNIT_FILL_FORE_SCHEMECOLOR_INDEX" val="14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SLIDE_ID" val="diagram20200540_1"/>
  <p:tag name="KSO_WM_TEMPLATE_SUBCATEGORY" val="10"/>
  <p:tag name="KSO_WM_SLIDE_ITEM_CNT" val="4"/>
  <p:tag name="KSO_WM_SLIDE_INDEX" val="1"/>
  <p:tag name="KSO_WM_DIAGRAM_GROUP_CODE" val="ζ1-1"/>
  <p:tag name="KSO_WM_SLIDE_DIAGTYPE" val="ζ"/>
  <p:tag name="KSO_WM_TAG_VERSION" val="1.0"/>
  <p:tag name="KSO_WM_BEAUTIFY_FLAG" val="#wm#"/>
  <p:tag name="KSO_WM_TEMPLATE_CATEGORY" val="diagram"/>
  <p:tag name="KSO_WM_TEMPLATE_INDEX" val="20200540"/>
  <p:tag name="KSO_WM_SLIDE_LAYOUT" val="a_f_ζ"/>
  <p:tag name="KSO_WM_SLIDE_LAYOUT_CNT" val="1_1_1"/>
  <p:tag name="KSO_WM_SLIDE_TYPE" val="text"/>
  <p:tag name="KSO_WM_SLIDE_SUBTYPE" val="picTxt"/>
  <p:tag name="KSO_WM_SLIDE_SIZE" val="372.793*381.733"/>
  <p:tag name="KSO_WM_SLIDE_POSITION" val="143.265*77.3792"/>
  <p:tag name="KSO_WM_UNIT_FLASH_PICTURE_TYPE" val="0"/>
</p:tagLst>
</file>

<file path=ppt/tags/tag32.xml><?xml version="1.0" encoding="utf-8"?>
<p:tagLst xmlns:p="http://schemas.openxmlformats.org/presentationml/2006/main">
  <p:tag name="KSO_WM_UNIT_ISCONTENTSTITLE" val="0"/>
  <p:tag name="KSO_WM_UNIT_PRESET_TEXT" val="单击此处添加标题内容"/>
  <p:tag name="KSO_WM_UNIT_NOCLEAR" val="0"/>
  <p:tag name="KSO_WM_UNIT_SHOW_EDIT_AREA_INDICATION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a"/>
  <p:tag name="KSO_WM_UNIT_INDEX" val="1"/>
  <p:tag name="KSO_WM_UNIT_ID" val="diagram20200535_1*a*1"/>
  <p:tag name="KSO_WM_TEMPLATE_CATEGORY" val="diagram"/>
  <p:tag name="KSO_WM_TEMPLATE_INDEX" val="20200535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3.xml><?xml version="1.0" encoding="utf-8"?>
<p:tagLst xmlns:p="http://schemas.openxmlformats.org/presentationml/2006/main">
  <p:tag name="KSO_WM_UNIT_PRESET_TEXT" val="点击此处添加正文，文字是您思想的提炼，为了最终演示发布的良好效果，请尽量言简意赅的阐述观点；根据需要可酌情增减文字。"/>
  <p:tag name="KSO_WM_UNIT_NOCLEAR" val="0"/>
  <p:tag name="KSO_WM_UNIT_SHOW_EDIT_AREA_INDICATION" val="0"/>
  <p:tag name="KSO_WM_UNIT_VALUE" val="88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f"/>
  <p:tag name="KSO_WM_UNIT_INDEX" val="1"/>
  <p:tag name="KSO_WM_UNIT_ID" val="diagram20200535_1*f*1"/>
  <p:tag name="KSO_WM_TEMPLATE_CATEGORY" val="diagram"/>
  <p:tag name="KSO_WM_TEMPLATE_INDEX" val="20200535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4.xml><?xml version="1.0" encoding="utf-8"?>
<p:tagLst xmlns:p="http://schemas.openxmlformats.org/presentationml/2006/main">
  <p:tag name="KSO_WM_UNIT_DIAGRAM_MODELTYPE" val="flashPicture"/>
  <p:tag name="KSO_WM_UNIT_VALUE" val="529*529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5_1"/>
  <p:tag name="KSO_WM_UNIT_ID" val="mixed20199736_1*ζ_h_d*1_5_1"/>
  <p:tag name="KSO_WM_TEMPLATE_CATEGORY" val="mixed"/>
  <p:tag name="KSO_WM_TEMPLATE_INDEX" val="20199736"/>
  <p:tag name="KSO_WM_UNIT_LAYERLEVEL" val="1_1_1"/>
  <p:tag name="KSO_WM_TAG_VERSION" val="1.0"/>
  <p:tag name="KSO_WM_BEAUTIFY_FLAG" val="#wm#"/>
  <p:tag name="PA" val="v5.2.4"/>
  <p:tag name="RESOURCELIBID_ANIM" val="557083"/>
  <p:tag name="KSO_WM_UNIT_FLASH_PICTURE_RATE" val="2"/>
  <p:tag name="KSO_WM_UNIT_LINE_FORE_SCHEMECOLOR_INDEX" val="14"/>
  <p:tag name="KSO_WM_UNIT_LINE_FILL_TYPE" val="2"/>
  <p:tag name="KSO_WM_UNIT_SHADOW_SCHEMECOLOR_INDEX" val="13"/>
  <p:tag name="KSO_WM_UNIT_USESOURCEFORMAT_APPLY" val="1"/>
</p:tagLst>
</file>

<file path=ppt/tags/tag35.xml><?xml version="1.0" encoding="utf-8"?>
<p:tagLst xmlns:p="http://schemas.openxmlformats.org/presentationml/2006/main">
  <p:tag name="KSO_WM_UNIT_DIAGRAM_MODELTYPE" val="flashPicture"/>
  <p:tag name="KSO_WM_UNIT_VALUE" val="529*529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mixed20199736_1*ζ_h_d*1_1_1"/>
  <p:tag name="KSO_WM_TEMPLATE_CATEGORY" val="mixed"/>
  <p:tag name="KSO_WM_TEMPLATE_INDEX" val="20199736"/>
  <p:tag name="KSO_WM_UNIT_LAYERLEVEL" val="1_1_1"/>
  <p:tag name="KSO_WM_TAG_VERSION" val="1.0"/>
  <p:tag name="KSO_WM_BEAUTIFY_FLAG" val="#wm#"/>
  <p:tag name="PA" val="v5.2.4"/>
  <p:tag name="RESOURCELIBID_ANIM" val="557083"/>
  <p:tag name="KSO_WM_UNIT_FLASH_PICTURE_RATE" val="2"/>
  <p:tag name="KSO_WM_UNIT_LINE_FORE_SCHEMECOLOR_INDEX" val="14"/>
  <p:tag name="KSO_WM_UNIT_LINE_FILL_TYPE" val="2"/>
  <p:tag name="KSO_WM_UNIT_SHADOW_SCHEMECOLOR_INDEX" val="13"/>
  <p:tag name="KSO_WM_UNIT_USESOURCEFORMAT_APPLY" val="1"/>
</p:tagLst>
</file>

<file path=ppt/tags/tag36.xml><?xml version="1.0" encoding="utf-8"?>
<p:tagLst xmlns:p="http://schemas.openxmlformats.org/presentationml/2006/main">
  <p:tag name="KSO_WM_UNIT_DIAGRAM_MODELTYPE" val="flashPicture"/>
  <p:tag name="KSO_WM_UNIT_VALUE" val="529*529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4_1"/>
  <p:tag name="KSO_WM_UNIT_ID" val="mixed20199736_1*ζ_h_d*1_4_1"/>
  <p:tag name="KSO_WM_TEMPLATE_CATEGORY" val="mixed"/>
  <p:tag name="KSO_WM_TEMPLATE_INDEX" val="20199736"/>
  <p:tag name="KSO_WM_UNIT_LAYERLEVEL" val="1_1_1"/>
  <p:tag name="KSO_WM_TAG_VERSION" val="1.0"/>
  <p:tag name="KSO_WM_BEAUTIFY_FLAG" val="#wm#"/>
  <p:tag name="PA" val="v5.2.4"/>
  <p:tag name="RESOURCELIBID_ANIM" val="557083"/>
  <p:tag name="KSO_WM_UNIT_FLASH_PICTURE_RATE" val="2"/>
  <p:tag name="KSO_WM_UNIT_LINE_FORE_SCHEMECOLOR_INDEX" val="14"/>
  <p:tag name="KSO_WM_UNIT_LINE_FILL_TYPE" val="2"/>
  <p:tag name="KSO_WM_UNIT_SHADOW_SCHEMECOLOR_INDEX" val="13"/>
  <p:tag name="KSO_WM_UNIT_USESOURCEFORMAT_APPLY" val="1"/>
</p:tagLst>
</file>

<file path=ppt/tags/tag37.xml><?xml version="1.0" encoding="utf-8"?>
<p:tagLst xmlns:p="http://schemas.openxmlformats.org/presentationml/2006/main">
  <p:tag name="KSO_WM_UNIT_DIAGRAM_MODELTYPE" val="flashPicture"/>
  <p:tag name="KSO_WM_UNIT_VALUE" val="529*529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2_1"/>
  <p:tag name="KSO_WM_UNIT_ID" val="mixed20199736_1*ζ_h_d*1_2_1"/>
  <p:tag name="KSO_WM_TEMPLATE_CATEGORY" val="mixed"/>
  <p:tag name="KSO_WM_TEMPLATE_INDEX" val="20199736"/>
  <p:tag name="KSO_WM_UNIT_LAYERLEVEL" val="1_1_1"/>
  <p:tag name="KSO_WM_TAG_VERSION" val="1.0"/>
  <p:tag name="KSO_WM_BEAUTIFY_FLAG" val="#wm#"/>
  <p:tag name="PA" val="v5.2.4"/>
  <p:tag name="RESOURCELIBID_ANIM" val="557083"/>
  <p:tag name="KSO_WM_UNIT_FLASH_PICTURE_RATE" val="2"/>
  <p:tag name="KSO_WM_UNIT_LINE_FORE_SCHEMECOLOR_INDEX" val="14"/>
  <p:tag name="KSO_WM_UNIT_LINE_FILL_TYPE" val="2"/>
  <p:tag name="KSO_WM_UNIT_SHADOW_SCHEMECOLOR_INDEX" val="13"/>
  <p:tag name="KSO_WM_UNIT_USESOURCEFORMAT_APPLY" val="1"/>
</p:tagLst>
</file>

<file path=ppt/tags/tag38.xml><?xml version="1.0" encoding="utf-8"?>
<p:tagLst xmlns:p="http://schemas.openxmlformats.org/presentationml/2006/main">
  <p:tag name="KSO_WM_UNIT_DIAGRAM_MODELTYPE" val="flashPicture"/>
  <p:tag name="KSO_WM_UNIT_VALUE" val="776*776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3_1"/>
  <p:tag name="KSO_WM_UNIT_ID" val="mixed20199736_1*ζ_h_d*1_3_1"/>
  <p:tag name="KSO_WM_TEMPLATE_CATEGORY" val="mixed"/>
  <p:tag name="KSO_WM_TEMPLATE_INDEX" val="20199736"/>
  <p:tag name="KSO_WM_UNIT_LAYERLEVEL" val="1_1_1"/>
  <p:tag name="KSO_WM_TAG_VERSION" val="1.0"/>
  <p:tag name="KSO_WM_BEAUTIFY_FLAG" val="#wm#"/>
  <p:tag name="PA" val="v5.2.4"/>
  <p:tag name="RESOURCELIBID_ANIM" val="557083"/>
  <p:tag name="KSO_WM_UNIT_FLASH_PICTURE_RATE" val="2"/>
  <p:tag name="KSO_WM_UNIT_LINE_FORE_SCHEMECOLOR_INDEX" val="14"/>
  <p:tag name="KSO_WM_UNIT_LINE_FILL_TYPE" val="2"/>
  <p:tag name="KSO_WM_UNIT_SHADOW_SCHEMECOLOR_INDEX" val="13"/>
  <p:tag name="KSO_WM_UNIT_USESOURCEFORMAT_APPLY" val="1"/>
</p:tagLst>
</file>

<file path=ppt/tags/tag39.xml><?xml version="1.0" encoding="utf-8"?>
<p:tagLst xmlns:p="http://schemas.openxmlformats.org/presentationml/2006/main">
  <p:tag name="KSO_WM_SLIDE_ID" val="diagram20200535_1"/>
  <p:tag name="KSO_WM_TEMPLATE_SUBCATEGORY" val="10"/>
  <p:tag name="KSO_WM_SLIDE_TYPE" val="text"/>
  <p:tag name="KSO_WM_SLIDE_SUBTYPE" val="picTxt"/>
  <p:tag name="KSO_WM_SLIDE_ITEM_CNT" val="5"/>
  <p:tag name="KSO_WM_SLIDE_INDEX" val="1"/>
  <p:tag name="KSO_WM_SLIDE_SIZE" val="1106.4*220.002"/>
  <p:tag name="KSO_WM_SLIDE_POSITION" val="-73.2005*238.455"/>
  <p:tag name="KSO_WM_DIAGRAM_GROUP_CODE" val="ζ1-1"/>
  <p:tag name="KSO_WM_SLIDE_DIAGTYPE" val="ζ"/>
  <p:tag name="KSO_WM_TAG_VERSION" val="1.0"/>
  <p:tag name="KSO_WM_BEAUTIFY_FLAG" val="#wm#"/>
  <p:tag name="KSO_WM_TEMPLATE_CATEGORY" val="diagram"/>
  <p:tag name="KSO_WM_TEMPLATE_INDEX" val="20200535"/>
  <p:tag name="KSO_WM_SLIDE_LAYOUT" val="a_f_ζ"/>
  <p:tag name="KSO_WM_SLIDE_LAYOUT_CNT" val="1_1_1"/>
  <p:tag name="KSO_WM_UNIT_FLASH_PICTURE_TYPE" val="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283_1*a*1"/>
  <p:tag name="KSO_WM_TEMPLATE_CATEGORY" val="diagram"/>
  <p:tag name="KSO_WM_TEMPLATE_INDEX" val="20201283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6"/>
  <p:tag name="KSO_WM_DIAGRAM_GROUP_CODE" val="ζ1-1"/>
  <p:tag name="KSO_WM_UNIT_TYPE" val="a"/>
  <p:tag name="KSO_WM_UNIT_INDEX" val="1"/>
  <p:tag name="KSO_WM_UNIT_PRESET_TEXT" val="WPS Office 教育版"/>
  <p:tag name="KSO_WM_UNIT_USESOURCEFORMAT_APPLY" val="1"/>
</p:tagLst>
</file>

<file path=ppt/tags/tag40.xml><?xml version="1.0" encoding="utf-8"?>
<p:tagLst xmlns:p="http://schemas.openxmlformats.org/presentationml/2006/main">
  <p:tag name="COMMONDATA" val="eyJoZGlkIjoiODhiZGJmMzBjY2JlYjUzMjQ2YjVmM2E5YTE1OGY0ZmUifQ=="/>
  <p:tag name="KSO_WPP_MARK_KEY" val="73541455-d01c-4ff5-afd7-46fc9efc5939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283_1*ζ_h_d*1_1_1"/>
  <p:tag name="KSO_WM_TEMPLATE_CATEGORY" val="diagram"/>
  <p:tag name="KSO_WM_TEMPLATE_INDEX" val="20201283"/>
  <p:tag name="KSO_WM_UNIT_LAYERLEVEL" val="1_1_1"/>
  <p:tag name="KSO_WM_TAG_VERSION" val="1.0"/>
  <p:tag name="KSO_WM_BEAUTIFY_FLAG" val="#wm#"/>
  <p:tag name="KSO_WM_UNIT_VALUE" val="764*764"/>
  <p:tag name="KSO_WM_DIAGRAM_GROUP_CODE" val="ζ1-1"/>
  <p:tag name="KSO_WM_UNIT_TYPE" val="ζ_h_d"/>
  <p:tag name="KSO_WM_UNIT_INDEX" val="1_1_1"/>
  <p:tag name="KSO_WM_UNIT_DIAGRAM_MODELTYPE" val="partialZoom"/>
  <p:tag name="KSO_WM_PARTIAL_ZOOM_TEMPLATE_ID" val="0"/>
  <p:tag name="KSO_WM_PARTIAL_ZOOM_ORG_WIDTH" val="2890"/>
  <p:tag name="KSO_WM_PARTIAL_ZOOM_ORG_HEIGHT" val="2890"/>
  <p:tag name="KSO_WM_PARTIAL_ZOOM_CONFIRM_ZOOM_AREA" val="1"/>
  <p:tag name="KSO_WM_UNIT_PARTIAL_ZOOM_MAGNIFICATION" val="150"/>
  <p:tag name="KSO_WM_UNIT_PARTIAL_ZOOM_CHECKED_STATAUS" val="0"/>
  <p:tag name="KSO_WM_PARTIAL_ZOOM_RATIO" val="1.5"/>
  <p:tag name="KSO_WM_UNIT_LINE_FORE_SCHEMECOLOR_INDEX" val="14"/>
  <p:tag name="KSO_WM_UNIT_LINE_FILL_TYPE" val="2"/>
  <p:tag name="KSO_WM_UNIT_USESOURCEFORMAT_APPLY" val="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283_1*ζ_h_i*1_1_2"/>
  <p:tag name="KSO_WM_TEMPLATE_CATEGORY" val="diagram"/>
  <p:tag name="KSO_WM_TEMPLATE_INDEX" val="20201283"/>
  <p:tag name="KSO_WM_UNIT_LAYERLEVEL" val="1_1_1"/>
  <p:tag name="KSO_WM_TAG_VERSION" val="1.0"/>
  <p:tag name="KSO_WM_BEAUTIFY_FLAG" val="#wm#"/>
  <p:tag name="KSO_WM_DIAGRAM_GROUP_CODE" val="ζ1-1"/>
  <p:tag name="KSO_WM_UNIT_TYPE" val="ζ_h_i"/>
  <p:tag name="KSO_WM_UNIT_INDEX" val="1_1_2"/>
  <p:tag name="KSO_WM_UNIT_DIAGRAM_MODELTYPE" val="partialZoom"/>
  <p:tag name="KSO_WM_PARTIAL_ZOOM_TEMPLATE_ID" val="0"/>
  <p:tag name="KSO_WM_PARTIAL_ZOOM_ORG_WIDTH" val="2890"/>
  <p:tag name="KSO_WM_PARTIAL_ZOOM_ORG_HEIGHT" val="2890"/>
  <p:tag name="KSO_WM_PARTIAL_ZOOM_CONFIRM_ZOOM_AREA" val="1"/>
  <p:tag name="KSO_WM_UNIT_PARTIAL_ZOOM_MAGNIFICATION" val="150"/>
  <p:tag name="KSO_WM_UNIT_PARTIAL_ZOOM_CHECKED_STATAUS" val="0"/>
  <p:tag name="KSO_WM_UNIT_FILL_FORE_SCHEMECOLOR_INDEX" val="1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283_1*ζ_h_i*1_1_3"/>
  <p:tag name="KSO_WM_TEMPLATE_CATEGORY" val="diagram"/>
  <p:tag name="KSO_WM_TEMPLATE_INDEX" val="20201283"/>
  <p:tag name="KSO_WM_UNIT_LAYERLEVEL" val="1_1_1"/>
  <p:tag name="KSO_WM_TAG_VERSION" val="1.0"/>
  <p:tag name="KSO_WM_BEAUTIFY_FLAG" val="#wm#"/>
  <p:tag name="KSO_WM_DIAGRAM_GROUP_CODE" val="ζ1-1"/>
  <p:tag name="KSO_WM_UNIT_TYPE" val="ζ_h_i"/>
  <p:tag name="KSO_WM_UNIT_INDEX" val="1_1_3"/>
  <p:tag name="KSO_WM_UNIT_DIAGRAM_MODELTYPE" val="partialZoom"/>
  <p:tag name="KSO_WM_PARTIAL_ZOOM_TEMPLATE_ID" val="0"/>
  <p:tag name="KSO_WM_PARTIAL_ZOOM_ORG_WIDTH" val="2890"/>
  <p:tag name="KSO_WM_PARTIAL_ZOOM_ORG_HEIGHT" val="2890"/>
  <p:tag name="KSO_WM_PARTIAL_ZOOM_CONFIRM_ZOOM_AREA" val="1"/>
  <p:tag name="KSO_WM_UNIT_PARTIAL_ZOOM_MAGNIFICATION" val="150"/>
  <p:tag name="KSO_WM_UNIT_PARTIAL_ZOOM_CHECKED_STATAUS" val="0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283_1*ζ_h_i*1_1_4"/>
  <p:tag name="KSO_WM_TEMPLATE_CATEGORY" val="diagram"/>
  <p:tag name="KSO_WM_TEMPLATE_INDEX" val="20201283"/>
  <p:tag name="KSO_WM_UNIT_LAYERLEVEL" val="1_1_1"/>
  <p:tag name="KSO_WM_TAG_VERSION" val="1.0"/>
  <p:tag name="KSO_WM_BEAUTIFY_FLAG" val="#wm#"/>
  <p:tag name="KSO_WM_DIAGRAM_GROUP_CODE" val="ζ1-1"/>
  <p:tag name="KSO_WM_UNIT_TYPE" val="ζ_h_i"/>
  <p:tag name="KSO_WM_UNIT_INDEX" val="1_1_4"/>
  <p:tag name="KSO_WM_UNIT_DIAGRAM_MODELTYPE" val="partialZoom"/>
  <p:tag name="KSO_WM_PARTIAL_ZOOM_TEMPLATE_ID" val="0"/>
  <p:tag name="KSO_WM_PARTIAL_ZOOM_ORG_WIDTH" val="2890"/>
  <p:tag name="KSO_WM_PARTIAL_ZOOM_ORG_HEIGHT" val="2890"/>
  <p:tag name="KSO_WM_PARTIAL_ZOOM_CONFIRM_ZOOM_AREA" val="1"/>
  <p:tag name="KSO_WM_UNIT_PARTIAL_ZOOM_MAGNIFICATION" val="150"/>
  <p:tag name="KSO_WM_UNIT_PARTIAL_ZOOM_CHECKED_STATAUS" val="0"/>
  <p:tag name="KSO_WM_UNIT_TEXT_FILL_FORE_SCHEMECOLOR_INDEX" val="2"/>
  <p:tag name="KSO_WM_UNIT_TEXT_FILL_TYPE" val="1"/>
  <p:tag name="KSO_WM_UNIT_USESOURCEFORMAT_APPLY" val="1"/>
</p:tagLst>
</file>

<file path=ppt/tags/tag9.xml><?xml version="1.0" encoding="utf-8"?>
<p:tagLst xmlns:p="http://schemas.openxmlformats.org/presentationml/2006/main">
  <p:tag name="KSO_WM_SLIDE_ID" val="diagram20201283_1"/>
  <p:tag name="KSO_WM_TEMPLATE_SUBCATEGORY" val="6"/>
  <p:tag name="KSO_WM_SLIDE_TYPE" val="text"/>
  <p:tag name="KSO_WM_SLIDE_SUBTYPE" val="picTxt"/>
  <p:tag name="KSO_WM_SLIDE_ITEM_CNT" val="1"/>
  <p:tag name="KSO_WM_SLIDE_INDEX" val="1"/>
  <p:tag name="KSO_WM_SLIDE_SIZE" val="220.65*220.65"/>
  <p:tag name="KSO_WM_SLIDE_POSITION" val="260.8*18.05"/>
  <p:tag name="KSO_WM_TAG_VERSION" val="1.0"/>
  <p:tag name="KSO_WM_BEAUTIFY_FLAG" val="#wm#"/>
  <p:tag name="KSO_WM_TEMPLATE_CATEGORY" val="diagram"/>
  <p:tag name="KSO_WM_TEMPLATE_INDEX" val="20201283"/>
  <p:tag name="KSO_WM_DIAGRAM_GROUP_CODE" val="ζ1-1"/>
  <p:tag name="KSO_WM_SLIDE_DIAGTYPE" val="ζ"/>
  <p:tag name="KSO_WM_SLIDE_LAYOUT" val="a_d_f_ζ"/>
  <p:tag name="KSO_WM_SLIDE_LAYOUT_CNT" val="1_1_1_1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286</Words>
  <Application>WPS 演示</Application>
  <PresentationFormat/>
  <Paragraphs>22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5" baseType="lpstr">
      <vt:lpstr>Arial</vt:lpstr>
      <vt:lpstr>宋体</vt:lpstr>
      <vt:lpstr>Wingdings</vt:lpstr>
      <vt:lpstr>微软雅黑</vt:lpstr>
      <vt:lpstr>Montserrat</vt:lpstr>
      <vt:lpstr>Segoe Print</vt:lpstr>
      <vt:lpstr>Calibri</vt:lpstr>
      <vt:lpstr>Open Sans</vt:lpstr>
      <vt:lpstr>Arial</vt:lpstr>
      <vt:lpstr>Arial Unicode MS</vt:lpstr>
      <vt:lpstr>默认设计模板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86181</dc:creator>
  <cp:lastModifiedBy>WPS_1665999695</cp:lastModifiedBy>
  <cp:revision>6</cp:revision>
  <dcterms:created xsi:type="dcterms:W3CDTF">2023-02-16T02:17:00Z</dcterms:created>
  <dcterms:modified xsi:type="dcterms:W3CDTF">2023-02-16T09:47:27Z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26F8A707B52C46B5AD386569507C823D</vt:lpwstr>
  </property>
</Properties>
</file>